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67" r:id="rId5"/>
    <p:sldId id="268" r:id="rId6"/>
    <p:sldId id="259" r:id="rId7"/>
    <p:sldId id="260" r:id="rId8"/>
    <p:sldId id="261" r:id="rId9"/>
    <p:sldId id="262" r:id="rId10"/>
    <p:sldId id="263" r:id="rId11"/>
    <p:sldId id="264"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0"/>
  </p:normalViewPr>
  <p:slideViewPr>
    <p:cSldViewPr snapToGrid="0">
      <p:cViewPr varScale="1">
        <p:scale>
          <a:sx n="81" d="100"/>
          <a:sy n="81" d="100"/>
        </p:scale>
        <p:origin x="725"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ata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A85213-B009-4D1F-8FB3-8C90FF8687D9}"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93AA36FD-93E2-47F0-8A38-558C4683B0FC}">
      <dgm:prSet/>
      <dgm:spPr/>
      <dgm:t>
        <a:bodyPr/>
        <a:lstStyle/>
        <a:p>
          <a:pPr>
            <a:lnSpc>
              <a:spcPct val="100000"/>
            </a:lnSpc>
          </a:pPr>
          <a:r>
            <a:rPr lang="en-IN"/>
            <a:t>Automated boarding pass generation upon ticket booking.</a:t>
          </a:r>
          <a:endParaRPr lang="en-US"/>
        </a:p>
      </dgm:t>
    </dgm:pt>
    <dgm:pt modelId="{76577F6A-6C26-4AA0-B34C-828761B1D9EA}" type="parTrans" cxnId="{CFF3A0FE-3062-4277-8E9A-AF89539F7535}">
      <dgm:prSet/>
      <dgm:spPr/>
      <dgm:t>
        <a:bodyPr/>
        <a:lstStyle/>
        <a:p>
          <a:endParaRPr lang="en-US"/>
        </a:p>
      </dgm:t>
    </dgm:pt>
    <dgm:pt modelId="{7FA5C96C-065B-4649-ADC2-16F061897CF3}" type="sibTrans" cxnId="{CFF3A0FE-3062-4277-8E9A-AF89539F7535}">
      <dgm:prSet/>
      <dgm:spPr/>
      <dgm:t>
        <a:bodyPr/>
        <a:lstStyle/>
        <a:p>
          <a:endParaRPr lang="en-US"/>
        </a:p>
      </dgm:t>
    </dgm:pt>
    <dgm:pt modelId="{9E6EF0FD-3658-46B6-8D17-8A6B80D1FD99}">
      <dgm:prSet/>
      <dgm:spPr/>
      <dgm:t>
        <a:bodyPr/>
        <a:lstStyle/>
        <a:p>
          <a:pPr>
            <a:lnSpc>
              <a:spcPct val="100000"/>
            </a:lnSpc>
          </a:pPr>
          <a:r>
            <a:rPr lang="en-IN"/>
            <a:t>Features: QR codes, seat assignments, and flight details.</a:t>
          </a:r>
          <a:endParaRPr lang="en-US"/>
        </a:p>
      </dgm:t>
    </dgm:pt>
    <dgm:pt modelId="{B8590B56-5962-45E5-940B-4CC302F4B614}" type="parTrans" cxnId="{2D3D5015-3901-433A-A31E-092EE1BEEB62}">
      <dgm:prSet/>
      <dgm:spPr/>
      <dgm:t>
        <a:bodyPr/>
        <a:lstStyle/>
        <a:p>
          <a:endParaRPr lang="en-US"/>
        </a:p>
      </dgm:t>
    </dgm:pt>
    <dgm:pt modelId="{2B5C75AB-0201-4725-AB46-6FC7A0757276}" type="sibTrans" cxnId="{2D3D5015-3901-433A-A31E-092EE1BEEB62}">
      <dgm:prSet/>
      <dgm:spPr/>
      <dgm:t>
        <a:bodyPr/>
        <a:lstStyle/>
        <a:p>
          <a:endParaRPr lang="en-US"/>
        </a:p>
      </dgm:t>
    </dgm:pt>
    <dgm:pt modelId="{7CE12EA2-A153-4EE1-B4B7-AA24091CA0DC}">
      <dgm:prSet/>
      <dgm:spPr/>
      <dgm:t>
        <a:bodyPr/>
        <a:lstStyle/>
        <a:p>
          <a:pPr>
            <a:lnSpc>
              <a:spcPct val="100000"/>
            </a:lnSpc>
          </a:pPr>
          <a:r>
            <a:rPr lang="en-IN"/>
            <a:t>Benefit: Streamlined boarding process.</a:t>
          </a:r>
          <a:endParaRPr lang="en-US"/>
        </a:p>
      </dgm:t>
    </dgm:pt>
    <dgm:pt modelId="{C1CE62D2-3BDA-4AF1-B1F7-444803CF4ED1}" type="parTrans" cxnId="{91D01D77-6D55-4F2A-A90B-8D219029DA46}">
      <dgm:prSet/>
      <dgm:spPr/>
      <dgm:t>
        <a:bodyPr/>
        <a:lstStyle/>
        <a:p>
          <a:endParaRPr lang="en-US"/>
        </a:p>
      </dgm:t>
    </dgm:pt>
    <dgm:pt modelId="{D8037B93-6221-43D8-9E08-4DD7F5EFAFA2}" type="sibTrans" cxnId="{91D01D77-6D55-4F2A-A90B-8D219029DA46}">
      <dgm:prSet/>
      <dgm:spPr/>
      <dgm:t>
        <a:bodyPr/>
        <a:lstStyle/>
        <a:p>
          <a:endParaRPr lang="en-US"/>
        </a:p>
      </dgm:t>
    </dgm:pt>
    <dgm:pt modelId="{DF87A61F-A8C2-466C-A2B5-BC5F2EBF3E45}" type="pres">
      <dgm:prSet presAssocID="{A6A85213-B009-4D1F-8FB3-8C90FF8687D9}" presName="root" presStyleCnt="0">
        <dgm:presLayoutVars>
          <dgm:dir/>
          <dgm:resizeHandles val="exact"/>
        </dgm:presLayoutVars>
      </dgm:prSet>
      <dgm:spPr/>
    </dgm:pt>
    <dgm:pt modelId="{B6414CEC-8A09-4BE3-B381-C3D28BB486D7}" type="pres">
      <dgm:prSet presAssocID="{93AA36FD-93E2-47F0-8A38-558C4683B0FC}" presName="compNode" presStyleCnt="0"/>
      <dgm:spPr/>
    </dgm:pt>
    <dgm:pt modelId="{F785E26A-0515-4842-945F-8F26BBE4FC07}" type="pres">
      <dgm:prSet presAssocID="{93AA36FD-93E2-47F0-8A38-558C4683B0F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Aeroplane"/>
        </a:ext>
      </dgm:extLst>
    </dgm:pt>
    <dgm:pt modelId="{5E49B46E-64CD-4F00-A12D-F8183B72C44C}" type="pres">
      <dgm:prSet presAssocID="{93AA36FD-93E2-47F0-8A38-558C4683B0FC}" presName="spaceRect" presStyleCnt="0"/>
      <dgm:spPr/>
    </dgm:pt>
    <dgm:pt modelId="{746CD9E1-D107-4BA9-B55D-F0D823E3160A}" type="pres">
      <dgm:prSet presAssocID="{93AA36FD-93E2-47F0-8A38-558C4683B0FC}" presName="textRect" presStyleLbl="revTx" presStyleIdx="0" presStyleCnt="3">
        <dgm:presLayoutVars>
          <dgm:chMax val="1"/>
          <dgm:chPref val="1"/>
        </dgm:presLayoutVars>
      </dgm:prSet>
      <dgm:spPr/>
    </dgm:pt>
    <dgm:pt modelId="{91606882-8E09-4548-8020-921B000041B8}" type="pres">
      <dgm:prSet presAssocID="{7FA5C96C-065B-4649-ADC2-16F061897CF3}" presName="sibTrans" presStyleCnt="0"/>
      <dgm:spPr/>
    </dgm:pt>
    <dgm:pt modelId="{6BC5690A-1BD5-4AD7-B43C-FBD066B7C92E}" type="pres">
      <dgm:prSet presAssocID="{9E6EF0FD-3658-46B6-8D17-8A6B80D1FD99}" presName="compNode" presStyleCnt="0"/>
      <dgm:spPr/>
    </dgm:pt>
    <dgm:pt modelId="{40E9AC24-6057-4786-B5F8-B3CC3E78D323}" type="pres">
      <dgm:prSet presAssocID="{9E6EF0FD-3658-46B6-8D17-8A6B80D1FD9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ilot"/>
        </a:ext>
      </dgm:extLst>
    </dgm:pt>
    <dgm:pt modelId="{2402C5FF-2B96-443D-8DEB-09FF5E59E76A}" type="pres">
      <dgm:prSet presAssocID="{9E6EF0FD-3658-46B6-8D17-8A6B80D1FD99}" presName="spaceRect" presStyleCnt="0"/>
      <dgm:spPr/>
    </dgm:pt>
    <dgm:pt modelId="{A43E327A-2CE9-45C9-B01C-310C892C7ACC}" type="pres">
      <dgm:prSet presAssocID="{9E6EF0FD-3658-46B6-8D17-8A6B80D1FD99}" presName="textRect" presStyleLbl="revTx" presStyleIdx="1" presStyleCnt="3">
        <dgm:presLayoutVars>
          <dgm:chMax val="1"/>
          <dgm:chPref val="1"/>
        </dgm:presLayoutVars>
      </dgm:prSet>
      <dgm:spPr/>
    </dgm:pt>
    <dgm:pt modelId="{114A7D36-789F-4A8E-9EBC-8FBF718551E3}" type="pres">
      <dgm:prSet presAssocID="{2B5C75AB-0201-4725-AB46-6FC7A0757276}" presName="sibTrans" presStyleCnt="0"/>
      <dgm:spPr/>
    </dgm:pt>
    <dgm:pt modelId="{F5F0D4EA-F52E-4E39-9166-3C6642219F43}" type="pres">
      <dgm:prSet presAssocID="{7CE12EA2-A153-4EE1-B4B7-AA24091CA0DC}" presName="compNode" presStyleCnt="0"/>
      <dgm:spPr/>
    </dgm:pt>
    <dgm:pt modelId="{08C09795-6824-42A8-9AFC-D0F7FB11157A}" type="pres">
      <dgm:prSet presAssocID="{7CE12EA2-A153-4EE1-B4B7-AA24091CA0D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Arrow Circle"/>
        </a:ext>
      </dgm:extLst>
    </dgm:pt>
    <dgm:pt modelId="{11938EA2-BD8B-4BC0-81EF-F893828E1554}" type="pres">
      <dgm:prSet presAssocID="{7CE12EA2-A153-4EE1-B4B7-AA24091CA0DC}" presName="spaceRect" presStyleCnt="0"/>
      <dgm:spPr/>
    </dgm:pt>
    <dgm:pt modelId="{36462EF9-6C76-4DEF-B559-F9CDFDC7B77C}" type="pres">
      <dgm:prSet presAssocID="{7CE12EA2-A153-4EE1-B4B7-AA24091CA0DC}" presName="textRect" presStyleLbl="revTx" presStyleIdx="2" presStyleCnt="3">
        <dgm:presLayoutVars>
          <dgm:chMax val="1"/>
          <dgm:chPref val="1"/>
        </dgm:presLayoutVars>
      </dgm:prSet>
      <dgm:spPr/>
    </dgm:pt>
  </dgm:ptLst>
  <dgm:cxnLst>
    <dgm:cxn modelId="{2D3D5015-3901-433A-A31E-092EE1BEEB62}" srcId="{A6A85213-B009-4D1F-8FB3-8C90FF8687D9}" destId="{9E6EF0FD-3658-46B6-8D17-8A6B80D1FD99}" srcOrd="1" destOrd="0" parTransId="{B8590B56-5962-45E5-940B-4CC302F4B614}" sibTransId="{2B5C75AB-0201-4725-AB46-6FC7A0757276}"/>
    <dgm:cxn modelId="{91D01D77-6D55-4F2A-A90B-8D219029DA46}" srcId="{A6A85213-B009-4D1F-8FB3-8C90FF8687D9}" destId="{7CE12EA2-A153-4EE1-B4B7-AA24091CA0DC}" srcOrd="2" destOrd="0" parTransId="{C1CE62D2-3BDA-4AF1-B1F7-444803CF4ED1}" sibTransId="{D8037B93-6221-43D8-9E08-4DD7F5EFAFA2}"/>
    <dgm:cxn modelId="{CD61219A-5A1F-4B27-929E-786313FE642E}" type="presOf" srcId="{93AA36FD-93E2-47F0-8A38-558C4683B0FC}" destId="{746CD9E1-D107-4BA9-B55D-F0D823E3160A}" srcOrd="0" destOrd="0" presId="urn:microsoft.com/office/officeart/2018/2/layout/IconLabelList"/>
    <dgm:cxn modelId="{32366BA7-69D1-40CC-815E-8114726938B5}" type="presOf" srcId="{A6A85213-B009-4D1F-8FB3-8C90FF8687D9}" destId="{DF87A61F-A8C2-466C-A2B5-BC5F2EBF3E45}" srcOrd="0" destOrd="0" presId="urn:microsoft.com/office/officeart/2018/2/layout/IconLabelList"/>
    <dgm:cxn modelId="{21D8F3AF-32EF-4D1C-AA41-30D839D0E69C}" type="presOf" srcId="{9E6EF0FD-3658-46B6-8D17-8A6B80D1FD99}" destId="{A43E327A-2CE9-45C9-B01C-310C892C7ACC}" srcOrd="0" destOrd="0" presId="urn:microsoft.com/office/officeart/2018/2/layout/IconLabelList"/>
    <dgm:cxn modelId="{9C34D7CD-175D-417C-B6E9-729FB8BA08DC}" type="presOf" srcId="{7CE12EA2-A153-4EE1-B4B7-AA24091CA0DC}" destId="{36462EF9-6C76-4DEF-B559-F9CDFDC7B77C}" srcOrd="0" destOrd="0" presId="urn:microsoft.com/office/officeart/2018/2/layout/IconLabelList"/>
    <dgm:cxn modelId="{CFF3A0FE-3062-4277-8E9A-AF89539F7535}" srcId="{A6A85213-B009-4D1F-8FB3-8C90FF8687D9}" destId="{93AA36FD-93E2-47F0-8A38-558C4683B0FC}" srcOrd="0" destOrd="0" parTransId="{76577F6A-6C26-4AA0-B34C-828761B1D9EA}" sibTransId="{7FA5C96C-065B-4649-ADC2-16F061897CF3}"/>
    <dgm:cxn modelId="{83821057-937A-452C-AA2D-DBC7ACA9ADB5}" type="presParOf" srcId="{DF87A61F-A8C2-466C-A2B5-BC5F2EBF3E45}" destId="{B6414CEC-8A09-4BE3-B381-C3D28BB486D7}" srcOrd="0" destOrd="0" presId="urn:microsoft.com/office/officeart/2018/2/layout/IconLabelList"/>
    <dgm:cxn modelId="{3167F495-FD36-464C-8933-4D347F7578A6}" type="presParOf" srcId="{B6414CEC-8A09-4BE3-B381-C3D28BB486D7}" destId="{F785E26A-0515-4842-945F-8F26BBE4FC07}" srcOrd="0" destOrd="0" presId="urn:microsoft.com/office/officeart/2018/2/layout/IconLabelList"/>
    <dgm:cxn modelId="{60BFFB4B-69AE-4F5F-BB92-84AD99BB6F8A}" type="presParOf" srcId="{B6414CEC-8A09-4BE3-B381-C3D28BB486D7}" destId="{5E49B46E-64CD-4F00-A12D-F8183B72C44C}" srcOrd="1" destOrd="0" presId="urn:microsoft.com/office/officeart/2018/2/layout/IconLabelList"/>
    <dgm:cxn modelId="{F05B120D-77C2-4E15-9FE6-519305EC0C0A}" type="presParOf" srcId="{B6414CEC-8A09-4BE3-B381-C3D28BB486D7}" destId="{746CD9E1-D107-4BA9-B55D-F0D823E3160A}" srcOrd="2" destOrd="0" presId="urn:microsoft.com/office/officeart/2018/2/layout/IconLabelList"/>
    <dgm:cxn modelId="{EEB573D4-614E-4AA2-BDA1-F6F0745576E2}" type="presParOf" srcId="{DF87A61F-A8C2-466C-A2B5-BC5F2EBF3E45}" destId="{91606882-8E09-4548-8020-921B000041B8}" srcOrd="1" destOrd="0" presId="urn:microsoft.com/office/officeart/2018/2/layout/IconLabelList"/>
    <dgm:cxn modelId="{97C7F318-A8D0-471F-BBF7-23BE7A68CF9C}" type="presParOf" srcId="{DF87A61F-A8C2-466C-A2B5-BC5F2EBF3E45}" destId="{6BC5690A-1BD5-4AD7-B43C-FBD066B7C92E}" srcOrd="2" destOrd="0" presId="urn:microsoft.com/office/officeart/2018/2/layout/IconLabelList"/>
    <dgm:cxn modelId="{221BE481-D3D4-4F2E-9BE4-C40314C14F8F}" type="presParOf" srcId="{6BC5690A-1BD5-4AD7-B43C-FBD066B7C92E}" destId="{40E9AC24-6057-4786-B5F8-B3CC3E78D323}" srcOrd="0" destOrd="0" presId="urn:microsoft.com/office/officeart/2018/2/layout/IconLabelList"/>
    <dgm:cxn modelId="{74DBA9BE-2C3B-4EF9-9CB4-ADE9F2C1E923}" type="presParOf" srcId="{6BC5690A-1BD5-4AD7-B43C-FBD066B7C92E}" destId="{2402C5FF-2B96-443D-8DEB-09FF5E59E76A}" srcOrd="1" destOrd="0" presId="urn:microsoft.com/office/officeart/2018/2/layout/IconLabelList"/>
    <dgm:cxn modelId="{A1E971E9-BD3B-4859-944B-EC932D8E6B02}" type="presParOf" srcId="{6BC5690A-1BD5-4AD7-B43C-FBD066B7C92E}" destId="{A43E327A-2CE9-45C9-B01C-310C892C7ACC}" srcOrd="2" destOrd="0" presId="urn:microsoft.com/office/officeart/2018/2/layout/IconLabelList"/>
    <dgm:cxn modelId="{5B5B358B-E040-4C59-84A7-8CD167037AF7}" type="presParOf" srcId="{DF87A61F-A8C2-466C-A2B5-BC5F2EBF3E45}" destId="{114A7D36-789F-4A8E-9EBC-8FBF718551E3}" srcOrd="3" destOrd="0" presId="urn:microsoft.com/office/officeart/2018/2/layout/IconLabelList"/>
    <dgm:cxn modelId="{1F75ADCF-BCFE-447D-A06E-A4B681544345}" type="presParOf" srcId="{DF87A61F-A8C2-466C-A2B5-BC5F2EBF3E45}" destId="{F5F0D4EA-F52E-4E39-9166-3C6642219F43}" srcOrd="4" destOrd="0" presId="urn:microsoft.com/office/officeart/2018/2/layout/IconLabelList"/>
    <dgm:cxn modelId="{F56C12E5-9BAB-4C03-9E3D-8E7A37420515}" type="presParOf" srcId="{F5F0D4EA-F52E-4E39-9166-3C6642219F43}" destId="{08C09795-6824-42A8-9AFC-D0F7FB11157A}" srcOrd="0" destOrd="0" presId="urn:microsoft.com/office/officeart/2018/2/layout/IconLabelList"/>
    <dgm:cxn modelId="{BD5BB517-6B07-4F71-8845-A3E4F545C3E4}" type="presParOf" srcId="{F5F0D4EA-F52E-4E39-9166-3C6642219F43}" destId="{11938EA2-BD8B-4BC0-81EF-F893828E1554}" srcOrd="1" destOrd="0" presId="urn:microsoft.com/office/officeart/2018/2/layout/IconLabelList"/>
    <dgm:cxn modelId="{39A910D8-B6FB-4670-A520-1C6443D61871}" type="presParOf" srcId="{F5F0D4EA-F52E-4E39-9166-3C6642219F43}" destId="{36462EF9-6C76-4DEF-B559-F9CDFDC7B77C}"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46C1795-AF96-471A-8B66-BF207BEA006E}"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US"/>
        </a:p>
      </dgm:t>
    </dgm:pt>
    <dgm:pt modelId="{A70D7CF8-5C1B-4E93-94AF-93959BCA07C3}">
      <dgm:prSet/>
      <dgm:spPr/>
      <dgm:t>
        <a:bodyPr/>
        <a:lstStyle/>
        <a:p>
          <a:r>
            <a:rPr lang="en-IN" b="1"/>
            <a:t>Features</a:t>
          </a:r>
          <a:r>
            <a:rPr lang="en-IN"/>
            <a:t>: </a:t>
          </a:r>
          <a:endParaRPr lang="en-US"/>
        </a:p>
      </dgm:t>
    </dgm:pt>
    <dgm:pt modelId="{AA8E1211-BB2B-4187-99DA-2737473A1D97}" type="parTrans" cxnId="{424346BF-CA34-49F3-905F-D76EAB9429F7}">
      <dgm:prSet/>
      <dgm:spPr/>
      <dgm:t>
        <a:bodyPr/>
        <a:lstStyle/>
        <a:p>
          <a:endParaRPr lang="en-US"/>
        </a:p>
      </dgm:t>
    </dgm:pt>
    <dgm:pt modelId="{721771CF-2697-445A-BF22-C5534B12FD3E}" type="sibTrans" cxnId="{424346BF-CA34-49F3-905F-D76EAB9429F7}">
      <dgm:prSet/>
      <dgm:spPr/>
      <dgm:t>
        <a:bodyPr/>
        <a:lstStyle/>
        <a:p>
          <a:endParaRPr lang="en-US"/>
        </a:p>
      </dgm:t>
    </dgm:pt>
    <dgm:pt modelId="{65DB94D5-1411-40D1-9723-B303FB00CDD2}">
      <dgm:prSet/>
      <dgm:spPr/>
      <dgm:t>
        <a:bodyPr/>
        <a:lstStyle/>
        <a:p>
          <a:r>
            <a:rPr lang="en-IN" b="1" dirty="0"/>
            <a:t>Select flights based on customer preferences.</a:t>
          </a:r>
          <a:endParaRPr lang="en-US" dirty="0"/>
        </a:p>
      </dgm:t>
    </dgm:pt>
    <dgm:pt modelId="{33AB52BA-6493-4513-A236-4DDB30CCC1E8}" type="parTrans" cxnId="{1489019A-296E-430E-B706-9021C565CD05}">
      <dgm:prSet/>
      <dgm:spPr/>
      <dgm:t>
        <a:bodyPr/>
        <a:lstStyle/>
        <a:p>
          <a:endParaRPr lang="en-US"/>
        </a:p>
      </dgm:t>
    </dgm:pt>
    <dgm:pt modelId="{3B2F7D8D-A084-458D-826D-04E57067E857}" type="sibTrans" cxnId="{1489019A-296E-430E-B706-9021C565CD05}">
      <dgm:prSet/>
      <dgm:spPr/>
      <dgm:t>
        <a:bodyPr/>
        <a:lstStyle/>
        <a:p>
          <a:endParaRPr lang="en-US"/>
        </a:p>
      </dgm:t>
    </dgm:pt>
    <dgm:pt modelId="{F1D5FA48-C96E-4474-B2D1-AC55E5B40F5A}">
      <dgm:prSet/>
      <dgm:spPr/>
      <dgm:t>
        <a:bodyPr/>
        <a:lstStyle/>
        <a:p>
          <a:r>
            <a:rPr lang="en-IN" b="1"/>
            <a:t>Secure payment options.</a:t>
          </a:r>
          <a:endParaRPr lang="en-US"/>
        </a:p>
      </dgm:t>
    </dgm:pt>
    <dgm:pt modelId="{2802623E-3933-4D47-86DA-921CB6F3EC46}" type="parTrans" cxnId="{23981667-879D-42E7-97E0-88F5FC0BBA4E}">
      <dgm:prSet/>
      <dgm:spPr/>
      <dgm:t>
        <a:bodyPr/>
        <a:lstStyle/>
        <a:p>
          <a:endParaRPr lang="en-US"/>
        </a:p>
      </dgm:t>
    </dgm:pt>
    <dgm:pt modelId="{C51F0FCB-E252-43C9-91B1-9B70DB1DD18D}" type="sibTrans" cxnId="{23981667-879D-42E7-97E0-88F5FC0BBA4E}">
      <dgm:prSet/>
      <dgm:spPr/>
      <dgm:t>
        <a:bodyPr/>
        <a:lstStyle/>
        <a:p>
          <a:endParaRPr lang="en-US"/>
        </a:p>
      </dgm:t>
    </dgm:pt>
    <dgm:pt modelId="{E48A095E-BE1F-4240-9A0F-2AC7CFB543C8}">
      <dgm:prSet/>
      <dgm:spPr/>
      <dgm:t>
        <a:bodyPr/>
        <a:lstStyle/>
        <a:p>
          <a:r>
            <a:rPr lang="en-IN" b="1"/>
            <a:t>Benefit: </a:t>
          </a:r>
          <a:endParaRPr lang="en-US"/>
        </a:p>
      </dgm:t>
    </dgm:pt>
    <dgm:pt modelId="{EC98A420-7C9C-45FD-B73E-E160C6A89BB5}" type="parTrans" cxnId="{0468851A-4273-4308-8EEF-A915D0D3AB79}">
      <dgm:prSet/>
      <dgm:spPr/>
      <dgm:t>
        <a:bodyPr/>
        <a:lstStyle/>
        <a:p>
          <a:endParaRPr lang="en-US"/>
        </a:p>
      </dgm:t>
    </dgm:pt>
    <dgm:pt modelId="{7B1546AE-E184-4F82-B674-1F752103648A}" type="sibTrans" cxnId="{0468851A-4273-4308-8EEF-A915D0D3AB79}">
      <dgm:prSet/>
      <dgm:spPr/>
      <dgm:t>
        <a:bodyPr/>
        <a:lstStyle/>
        <a:p>
          <a:endParaRPr lang="en-US"/>
        </a:p>
      </dgm:t>
    </dgm:pt>
    <dgm:pt modelId="{B4A03808-1A99-4777-944D-F9825ECEEABB}">
      <dgm:prSet/>
      <dgm:spPr/>
      <dgm:t>
        <a:bodyPr/>
        <a:lstStyle/>
        <a:p>
          <a:r>
            <a:rPr lang="en-IN" b="1"/>
            <a:t>Simplifies the ticketing process for travellers.</a:t>
          </a:r>
          <a:endParaRPr lang="en-US"/>
        </a:p>
      </dgm:t>
    </dgm:pt>
    <dgm:pt modelId="{39052397-3A59-4ECB-A238-41F63F5C96FB}" type="parTrans" cxnId="{B47975F7-23D4-49AC-BF42-DC61A627019B}">
      <dgm:prSet/>
      <dgm:spPr/>
      <dgm:t>
        <a:bodyPr/>
        <a:lstStyle/>
        <a:p>
          <a:endParaRPr lang="en-US"/>
        </a:p>
      </dgm:t>
    </dgm:pt>
    <dgm:pt modelId="{A247444D-3067-48BA-AB93-B46C2E90286A}" type="sibTrans" cxnId="{B47975F7-23D4-49AC-BF42-DC61A627019B}">
      <dgm:prSet/>
      <dgm:spPr/>
      <dgm:t>
        <a:bodyPr/>
        <a:lstStyle/>
        <a:p>
          <a:endParaRPr lang="en-US"/>
        </a:p>
      </dgm:t>
    </dgm:pt>
    <dgm:pt modelId="{06BC4F0A-3F9C-BF46-A290-B97418459B6E}" type="pres">
      <dgm:prSet presAssocID="{546C1795-AF96-471A-8B66-BF207BEA006E}" presName="linear" presStyleCnt="0">
        <dgm:presLayoutVars>
          <dgm:dir/>
          <dgm:animLvl val="lvl"/>
          <dgm:resizeHandles val="exact"/>
        </dgm:presLayoutVars>
      </dgm:prSet>
      <dgm:spPr/>
    </dgm:pt>
    <dgm:pt modelId="{190A3CC8-111D-7949-AA27-ED0DBDDA65C4}" type="pres">
      <dgm:prSet presAssocID="{A70D7CF8-5C1B-4E93-94AF-93959BCA07C3}" presName="parentLin" presStyleCnt="0"/>
      <dgm:spPr/>
    </dgm:pt>
    <dgm:pt modelId="{BE06CFC2-BCE7-1F4D-A619-720415D33E9D}" type="pres">
      <dgm:prSet presAssocID="{A70D7CF8-5C1B-4E93-94AF-93959BCA07C3}" presName="parentLeftMargin" presStyleLbl="node1" presStyleIdx="0" presStyleCnt="2"/>
      <dgm:spPr/>
    </dgm:pt>
    <dgm:pt modelId="{42521D81-5C20-154C-8FAD-E44FF5F1DA21}" type="pres">
      <dgm:prSet presAssocID="{A70D7CF8-5C1B-4E93-94AF-93959BCA07C3}" presName="parentText" presStyleLbl="node1" presStyleIdx="0" presStyleCnt="2">
        <dgm:presLayoutVars>
          <dgm:chMax val="0"/>
          <dgm:bulletEnabled val="1"/>
        </dgm:presLayoutVars>
      </dgm:prSet>
      <dgm:spPr/>
    </dgm:pt>
    <dgm:pt modelId="{7EC4D3F8-9475-174C-880A-6099AC3C3889}" type="pres">
      <dgm:prSet presAssocID="{A70D7CF8-5C1B-4E93-94AF-93959BCA07C3}" presName="negativeSpace" presStyleCnt="0"/>
      <dgm:spPr/>
    </dgm:pt>
    <dgm:pt modelId="{B872BE54-68F1-DE49-A8EE-50061E54AC40}" type="pres">
      <dgm:prSet presAssocID="{A70D7CF8-5C1B-4E93-94AF-93959BCA07C3}" presName="childText" presStyleLbl="conFgAcc1" presStyleIdx="0" presStyleCnt="2">
        <dgm:presLayoutVars>
          <dgm:bulletEnabled val="1"/>
        </dgm:presLayoutVars>
      </dgm:prSet>
      <dgm:spPr/>
    </dgm:pt>
    <dgm:pt modelId="{DEFADC85-2E77-824D-91D1-2FF9A3A9093E}" type="pres">
      <dgm:prSet presAssocID="{721771CF-2697-445A-BF22-C5534B12FD3E}" presName="spaceBetweenRectangles" presStyleCnt="0"/>
      <dgm:spPr/>
    </dgm:pt>
    <dgm:pt modelId="{66333B4F-B7A9-2547-B93B-29D7F97F57B1}" type="pres">
      <dgm:prSet presAssocID="{E48A095E-BE1F-4240-9A0F-2AC7CFB543C8}" presName="parentLin" presStyleCnt="0"/>
      <dgm:spPr/>
    </dgm:pt>
    <dgm:pt modelId="{1AE0CF56-D034-D748-A9B8-F334C59D0094}" type="pres">
      <dgm:prSet presAssocID="{E48A095E-BE1F-4240-9A0F-2AC7CFB543C8}" presName="parentLeftMargin" presStyleLbl="node1" presStyleIdx="0" presStyleCnt="2"/>
      <dgm:spPr/>
    </dgm:pt>
    <dgm:pt modelId="{C7E7F664-226E-B547-B84C-90002E21E8FB}" type="pres">
      <dgm:prSet presAssocID="{E48A095E-BE1F-4240-9A0F-2AC7CFB543C8}" presName="parentText" presStyleLbl="node1" presStyleIdx="1" presStyleCnt="2">
        <dgm:presLayoutVars>
          <dgm:chMax val="0"/>
          <dgm:bulletEnabled val="1"/>
        </dgm:presLayoutVars>
      </dgm:prSet>
      <dgm:spPr/>
    </dgm:pt>
    <dgm:pt modelId="{206BD621-B560-0E4C-9BD8-410A510CD5AF}" type="pres">
      <dgm:prSet presAssocID="{E48A095E-BE1F-4240-9A0F-2AC7CFB543C8}" presName="negativeSpace" presStyleCnt="0"/>
      <dgm:spPr/>
    </dgm:pt>
    <dgm:pt modelId="{65B35F83-D08E-BC43-B2B6-85FD3AD63579}" type="pres">
      <dgm:prSet presAssocID="{E48A095E-BE1F-4240-9A0F-2AC7CFB543C8}" presName="childText" presStyleLbl="conFgAcc1" presStyleIdx="1" presStyleCnt="2">
        <dgm:presLayoutVars>
          <dgm:bulletEnabled val="1"/>
        </dgm:presLayoutVars>
      </dgm:prSet>
      <dgm:spPr/>
    </dgm:pt>
  </dgm:ptLst>
  <dgm:cxnLst>
    <dgm:cxn modelId="{F203DC0B-75FF-7F4E-84FB-C3FEB1FBBE6B}" type="presOf" srcId="{546C1795-AF96-471A-8B66-BF207BEA006E}" destId="{06BC4F0A-3F9C-BF46-A290-B97418459B6E}" srcOrd="0" destOrd="0" presId="urn:microsoft.com/office/officeart/2005/8/layout/list1"/>
    <dgm:cxn modelId="{0468851A-4273-4308-8EEF-A915D0D3AB79}" srcId="{546C1795-AF96-471A-8B66-BF207BEA006E}" destId="{E48A095E-BE1F-4240-9A0F-2AC7CFB543C8}" srcOrd="1" destOrd="0" parTransId="{EC98A420-7C9C-45FD-B73E-E160C6A89BB5}" sibTransId="{7B1546AE-E184-4F82-B674-1F752103648A}"/>
    <dgm:cxn modelId="{B028382C-9570-3440-A6DF-3008FC241F6F}" type="presOf" srcId="{A70D7CF8-5C1B-4E93-94AF-93959BCA07C3}" destId="{BE06CFC2-BCE7-1F4D-A619-720415D33E9D}" srcOrd="0" destOrd="0" presId="urn:microsoft.com/office/officeart/2005/8/layout/list1"/>
    <dgm:cxn modelId="{23981667-879D-42E7-97E0-88F5FC0BBA4E}" srcId="{A70D7CF8-5C1B-4E93-94AF-93959BCA07C3}" destId="{F1D5FA48-C96E-4474-B2D1-AC55E5B40F5A}" srcOrd="1" destOrd="0" parTransId="{2802623E-3933-4D47-86DA-921CB6F3EC46}" sibTransId="{C51F0FCB-E252-43C9-91B1-9B70DB1DD18D}"/>
    <dgm:cxn modelId="{EA38DD5A-BF6F-6C47-BCCE-5CBAE3EB283D}" type="presOf" srcId="{A70D7CF8-5C1B-4E93-94AF-93959BCA07C3}" destId="{42521D81-5C20-154C-8FAD-E44FF5F1DA21}" srcOrd="1" destOrd="0" presId="urn:microsoft.com/office/officeart/2005/8/layout/list1"/>
    <dgm:cxn modelId="{D6D5EB95-B67F-294C-80A6-51A16670EFE6}" type="presOf" srcId="{B4A03808-1A99-4777-944D-F9825ECEEABB}" destId="{65B35F83-D08E-BC43-B2B6-85FD3AD63579}" srcOrd="0" destOrd="0" presId="urn:microsoft.com/office/officeart/2005/8/layout/list1"/>
    <dgm:cxn modelId="{1489019A-296E-430E-B706-9021C565CD05}" srcId="{A70D7CF8-5C1B-4E93-94AF-93959BCA07C3}" destId="{65DB94D5-1411-40D1-9723-B303FB00CDD2}" srcOrd="0" destOrd="0" parTransId="{33AB52BA-6493-4513-A236-4DDB30CCC1E8}" sibTransId="{3B2F7D8D-A084-458D-826D-04E57067E857}"/>
    <dgm:cxn modelId="{424346BF-CA34-49F3-905F-D76EAB9429F7}" srcId="{546C1795-AF96-471A-8B66-BF207BEA006E}" destId="{A70D7CF8-5C1B-4E93-94AF-93959BCA07C3}" srcOrd="0" destOrd="0" parTransId="{AA8E1211-BB2B-4187-99DA-2737473A1D97}" sibTransId="{721771CF-2697-445A-BF22-C5534B12FD3E}"/>
    <dgm:cxn modelId="{F31555CE-9AEA-F347-B8A4-1A3FB255898F}" type="presOf" srcId="{E48A095E-BE1F-4240-9A0F-2AC7CFB543C8}" destId="{C7E7F664-226E-B547-B84C-90002E21E8FB}" srcOrd="1" destOrd="0" presId="urn:microsoft.com/office/officeart/2005/8/layout/list1"/>
    <dgm:cxn modelId="{5C024CE2-CF53-8048-BA0D-25F98EC1F814}" type="presOf" srcId="{E48A095E-BE1F-4240-9A0F-2AC7CFB543C8}" destId="{1AE0CF56-D034-D748-A9B8-F334C59D0094}" srcOrd="0" destOrd="0" presId="urn:microsoft.com/office/officeart/2005/8/layout/list1"/>
    <dgm:cxn modelId="{B47975F7-23D4-49AC-BF42-DC61A627019B}" srcId="{E48A095E-BE1F-4240-9A0F-2AC7CFB543C8}" destId="{B4A03808-1A99-4777-944D-F9825ECEEABB}" srcOrd="0" destOrd="0" parTransId="{39052397-3A59-4ECB-A238-41F63F5C96FB}" sibTransId="{A247444D-3067-48BA-AB93-B46C2E90286A}"/>
    <dgm:cxn modelId="{6200D2F8-188B-0E43-A534-8323312EBFCF}" type="presOf" srcId="{65DB94D5-1411-40D1-9723-B303FB00CDD2}" destId="{B872BE54-68F1-DE49-A8EE-50061E54AC40}" srcOrd="0" destOrd="0" presId="urn:microsoft.com/office/officeart/2005/8/layout/list1"/>
    <dgm:cxn modelId="{742D61FC-0962-C544-9940-3B0C64E3022C}" type="presOf" srcId="{F1D5FA48-C96E-4474-B2D1-AC55E5B40F5A}" destId="{B872BE54-68F1-DE49-A8EE-50061E54AC40}" srcOrd="0" destOrd="1" presId="urn:microsoft.com/office/officeart/2005/8/layout/list1"/>
    <dgm:cxn modelId="{31DBAF3C-4FE7-1449-A9FA-C4B657F7F46A}" type="presParOf" srcId="{06BC4F0A-3F9C-BF46-A290-B97418459B6E}" destId="{190A3CC8-111D-7949-AA27-ED0DBDDA65C4}" srcOrd="0" destOrd="0" presId="urn:microsoft.com/office/officeart/2005/8/layout/list1"/>
    <dgm:cxn modelId="{4A132F23-D308-8245-B6C0-A9A3C5A82674}" type="presParOf" srcId="{190A3CC8-111D-7949-AA27-ED0DBDDA65C4}" destId="{BE06CFC2-BCE7-1F4D-A619-720415D33E9D}" srcOrd="0" destOrd="0" presId="urn:microsoft.com/office/officeart/2005/8/layout/list1"/>
    <dgm:cxn modelId="{9BD61E40-E087-FD47-92ED-265D44A1F98D}" type="presParOf" srcId="{190A3CC8-111D-7949-AA27-ED0DBDDA65C4}" destId="{42521D81-5C20-154C-8FAD-E44FF5F1DA21}" srcOrd="1" destOrd="0" presId="urn:microsoft.com/office/officeart/2005/8/layout/list1"/>
    <dgm:cxn modelId="{296746E2-BB6D-7B4A-AF04-7A85CC013607}" type="presParOf" srcId="{06BC4F0A-3F9C-BF46-A290-B97418459B6E}" destId="{7EC4D3F8-9475-174C-880A-6099AC3C3889}" srcOrd="1" destOrd="0" presId="urn:microsoft.com/office/officeart/2005/8/layout/list1"/>
    <dgm:cxn modelId="{058D61DF-FE7A-154A-A666-20FE8499F44E}" type="presParOf" srcId="{06BC4F0A-3F9C-BF46-A290-B97418459B6E}" destId="{B872BE54-68F1-DE49-A8EE-50061E54AC40}" srcOrd="2" destOrd="0" presId="urn:microsoft.com/office/officeart/2005/8/layout/list1"/>
    <dgm:cxn modelId="{2EEDD786-8E7A-434C-BBBD-A594FAC7A28D}" type="presParOf" srcId="{06BC4F0A-3F9C-BF46-A290-B97418459B6E}" destId="{DEFADC85-2E77-824D-91D1-2FF9A3A9093E}" srcOrd="3" destOrd="0" presId="urn:microsoft.com/office/officeart/2005/8/layout/list1"/>
    <dgm:cxn modelId="{DEC1F468-1D53-6843-9D23-55ED11219E30}" type="presParOf" srcId="{06BC4F0A-3F9C-BF46-A290-B97418459B6E}" destId="{66333B4F-B7A9-2547-B93B-29D7F97F57B1}" srcOrd="4" destOrd="0" presId="urn:microsoft.com/office/officeart/2005/8/layout/list1"/>
    <dgm:cxn modelId="{2816FF85-240D-D540-AA2B-45227A241D17}" type="presParOf" srcId="{66333B4F-B7A9-2547-B93B-29D7F97F57B1}" destId="{1AE0CF56-D034-D748-A9B8-F334C59D0094}" srcOrd="0" destOrd="0" presId="urn:microsoft.com/office/officeart/2005/8/layout/list1"/>
    <dgm:cxn modelId="{CF0D2FF9-58F3-BF44-8C38-E08FB0A070DE}" type="presParOf" srcId="{66333B4F-B7A9-2547-B93B-29D7F97F57B1}" destId="{C7E7F664-226E-B547-B84C-90002E21E8FB}" srcOrd="1" destOrd="0" presId="urn:microsoft.com/office/officeart/2005/8/layout/list1"/>
    <dgm:cxn modelId="{02A272ED-8306-E34F-A1E8-0223A27EE5C4}" type="presParOf" srcId="{06BC4F0A-3F9C-BF46-A290-B97418459B6E}" destId="{206BD621-B560-0E4C-9BD8-410A510CD5AF}" srcOrd="5" destOrd="0" presId="urn:microsoft.com/office/officeart/2005/8/layout/list1"/>
    <dgm:cxn modelId="{D0986FB2-478C-3649-8D25-AE2AAE480FDD}" type="presParOf" srcId="{06BC4F0A-3F9C-BF46-A290-B97418459B6E}" destId="{65B35F83-D08E-BC43-B2B6-85FD3AD63579}"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758AD13-23A4-4420-A5BE-53701BE859B9}"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380DD07-274C-4465-B0D0-1E7DE7E3BA23}">
      <dgm:prSet/>
      <dgm:spPr/>
      <dgm:t>
        <a:bodyPr/>
        <a:lstStyle/>
        <a:p>
          <a:r>
            <a:rPr lang="en-IN"/>
            <a:t>Efficient management of flights, customers, and bookings.</a:t>
          </a:r>
          <a:endParaRPr lang="en-US"/>
        </a:p>
      </dgm:t>
    </dgm:pt>
    <dgm:pt modelId="{09A1A31F-9E33-45F3-84F1-E7429443432D}" type="parTrans" cxnId="{120DBDAB-9EB6-42B2-BEF0-FD238BE77319}">
      <dgm:prSet/>
      <dgm:spPr/>
      <dgm:t>
        <a:bodyPr/>
        <a:lstStyle/>
        <a:p>
          <a:endParaRPr lang="en-US"/>
        </a:p>
      </dgm:t>
    </dgm:pt>
    <dgm:pt modelId="{46BC0BD7-ABF5-4FEB-8263-44FB72717329}" type="sibTrans" cxnId="{120DBDAB-9EB6-42B2-BEF0-FD238BE77319}">
      <dgm:prSet/>
      <dgm:spPr/>
      <dgm:t>
        <a:bodyPr/>
        <a:lstStyle/>
        <a:p>
          <a:endParaRPr lang="en-US"/>
        </a:p>
      </dgm:t>
    </dgm:pt>
    <dgm:pt modelId="{B852E26E-919F-4FE4-AC8D-E7BCB86B0147}">
      <dgm:prSet/>
      <dgm:spPr/>
      <dgm:t>
        <a:bodyPr/>
        <a:lstStyle/>
        <a:p>
          <a:r>
            <a:rPr lang="en-IN"/>
            <a:t>Enhanced customer experience.</a:t>
          </a:r>
          <a:endParaRPr lang="en-US"/>
        </a:p>
      </dgm:t>
    </dgm:pt>
    <dgm:pt modelId="{29E5F85A-B82D-4EC0-8ABC-7AD8C362640E}" type="parTrans" cxnId="{0FE6D1A6-D8FF-419B-99C0-1A0906F4C510}">
      <dgm:prSet/>
      <dgm:spPr/>
      <dgm:t>
        <a:bodyPr/>
        <a:lstStyle/>
        <a:p>
          <a:endParaRPr lang="en-US"/>
        </a:p>
      </dgm:t>
    </dgm:pt>
    <dgm:pt modelId="{7FB259CC-73D1-4F74-93CE-D225E0738D47}" type="sibTrans" cxnId="{0FE6D1A6-D8FF-419B-99C0-1A0906F4C510}">
      <dgm:prSet/>
      <dgm:spPr/>
      <dgm:t>
        <a:bodyPr/>
        <a:lstStyle/>
        <a:p>
          <a:endParaRPr lang="en-US"/>
        </a:p>
      </dgm:t>
    </dgm:pt>
    <dgm:pt modelId="{01313746-F95B-4859-9724-EEF31236A511}">
      <dgm:prSet/>
      <dgm:spPr/>
      <dgm:t>
        <a:bodyPr/>
        <a:lstStyle/>
        <a:p>
          <a:r>
            <a:rPr lang="en-IN"/>
            <a:t>Reduced errors and operational costs.</a:t>
          </a:r>
          <a:endParaRPr lang="en-US"/>
        </a:p>
      </dgm:t>
    </dgm:pt>
    <dgm:pt modelId="{237C6BA2-CE87-4548-A2DD-9AB7770F2839}" type="parTrans" cxnId="{5766F51C-5725-4CFB-8785-99A99957FDF4}">
      <dgm:prSet/>
      <dgm:spPr/>
      <dgm:t>
        <a:bodyPr/>
        <a:lstStyle/>
        <a:p>
          <a:endParaRPr lang="en-US"/>
        </a:p>
      </dgm:t>
    </dgm:pt>
    <dgm:pt modelId="{1BD3B21D-3C6A-45A4-B0FE-2934B2F9C9E6}" type="sibTrans" cxnId="{5766F51C-5725-4CFB-8785-99A99957FDF4}">
      <dgm:prSet/>
      <dgm:spPr/>
      <dgm:t>
        <a:bodyPr/>
        <a:lstStyle/>
        <a:p>
          <a:endParaRPr lang="en-US"/>
        </a:p>
      </dgm:t>
    </dgm:pt>
    <dgm:pt modelId="{1C9A2C72-348C-4E3E-89BE-D1F210FCE4F4}" type="pres">
      <dgm:prSet presAssocID="{2758AD13-23A4-4420-A5BE-53701BE859B9}" presName="root" presStyleCnt="0">
        <dgm:presLayoutVars>
          <dgm:dir/>
          <dgm:resizeHandles val="exact"/>
        </dgm:presLayoutVars>
      </dgm:prSet>
      <dgm:spPr/>
    </dgm:pt>
    <dgm:pt modelId="{4E0DD697-8088-49EB-BB12-9B54E9CC639D}" type="pres">
      <dgm:prSet presAssocID="{A380DD07-274C-4465-B0D0-1E7DE7E3BA23}" presName="compNode" presStyleCnt="0"/>
      <dgm:spPr/>
    </dgm:pt>
    <dgm:pt modelId="{4E5C9E6F-9E1B-480E-B185-CAE20B5B3FDB}" type="pres">
      <dgm:prSet presAssocID="{A380DD07-274C-4465-B0D0-1E7DE7E3BA23}" presName="bgRect" presStyleLbl="bgShp" presStyleIdx="0" presStyleCnt="3"/>
      <dgm:spPr/>
    </dgm:pt>
    <dgm:pt modelId="{1D2EFEB3-A14A-4056-A2E5-82562EA979C2}" type="pres">
      <dgm:prSet presAssocID="{A380DD07-274C-4465-B0D0-1E7DE7E3BA2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ilot"/>
        </a:ext>
      </dgm:extLst>
    </dgm:pt>
    <dgm:pt modelId="{74E23E9D-9D29-42F6-A85B-D0D8B560D6D1}" type="pres">
      <dgm:prSet presAssocID="{A380DD07-274C-4465-B0D0-1E7DE7E3BA23}" presName="spaceRect" presStyleCnt="0"/>
      <dgm:spPr/>
    </dgm:pt>
    <dgm:pt modelId="{956A276B-8FC9-4884-AD40-DD3A262D6A1B}" type="pres">
      <dgm:prSet presAssocID="{A380DD07-274C-4465-B0D0-1E7DE7E3BA23}" presName="parTx" presStyleLbl="revTx" presStyleIdx="0" presStyleCnt="3">
        <dgm:presLayoutVars>
          <dgm:chMax val="0"/>
          <dgm:chPref val="0"/>
        </dgm:presLayoutVars>
      </dgm:prSet>
      <dgm:spPr/>
    </dgm:pt>
    <dgm:pt modelId="{E6B4B56F-2C4D-4EBB-A83D-AA4A6CEC213E}" type="pres">
      <dgm:prSet presAssocID="{46BC0BD7-ABF5-4FEB-8263-44FB72717329}" presName="sibTrans" presStyleCnt="0"/>
      <dgm:spPr/>
    </dgm:pt>
    <dgm:pt modelId="{3F2FF013-5DA1-4355-9FF0-DC2ACFC12174}" type="pres">
      <dgm:prSet presAssocID="{B852E26E-919F-4FE4-AC8D-E7BCB86B0147}" presName="compNode" presStyleCnt="0"/>
      <dgm:spPr/>
    </dgm:pt>
    <dgm:pt modelId="{3891F943-2B9E-4F3A-8C81-E52C9477BC68}" type="pres">
      <dgm:prSet presAssocID="{B852E26E-919F-4FE4-AC8D-E7BCB86B0147}" presName="bgRect" presStyleLbl="bgShp" presStyleIdx="1" presStyleCnt="3"/>
      <dgm:spPr/>
    </dgm:pt>
    <dgm:pt modelId="{2F7CB252-72DA-498E-8552-EF90647F896C}" type="pres">
      <dgm:prSet presAssocID="{B852E26E-919F-4FE4-AC8D-E7BCB86B0147}"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all center"/>
        </a:ext>
      </dgm:extLst>
    </dgm:pt>
    <dgm:pt modelId="{107AD22B-FCAA-46E3-80D5-4D8C6AC94447}" type="pres">
      <dgm:prSet presAssocID="{B852E26E-919F-4FE4-AC8D-E7BCB86B0147}" presName="spaceRect" presStyleCnt="0"/>
      <dgm:spPr/>
    </dgm:pt>
    <dgm:pt modelId="{AD90BAE5-715F-483C-8160-7D3C7A65628B}" type="pres">
      <dgm:prSet presAssocID="{B852E26E-919F-4FE4-AC8D-E7BCB86B0147}" presName="parTx" presStyleLbl="revTx" presStyleIdx="1" presStyleCnt="3">
        <dgm:presLayoutVars>
          <dgm:chMax val="0"/>
          <dgm:chPref val="0"/>
        </dgm:presLayoutVars>
      </dgm:prSet>
      <dgm:spPr/>
    </dgm:pt>
    <dgm:pt modelId="{8B012FDA-D415-4996-BE91-B15B2E84ED35}" type="pres">
      <dgm:prSet presAssocID="{7FB259CC-73D1-4F74-93CE-D225E0738D47}" presName="sibTrans" presStyleCnt="0"/>
      <dgm:spPr/>
    </dgm:pt>
    <dgm:pt modelId="{2590B765-CDE9-4A1E-8C83-47226FB34386}" type="pres">
      <dgm:prSet presAssocID="{01313746-F95B-4859-9724-EEF31236A511}" presName="compNode" presStyleCnt="0"/>
      <dgm:spPr/>
    </dgm:pt>
    <dgm:pt modelId="{171FCADA-4406-4449-A1BD-05C4E042200B}" type="pres">
      <dgm:prSet presAssocID="{01313746-F95B-4859-9724-EEF31236A511}" presName="bgRect" presStyleLbl="bgShp" presStyleIdx="2" presStyleCnt="3"/>
      <dgm:spPr/>
    </dgm:pt>
    <dgm:pt modelId="{D99BC9A0-641D-4A77-AF3F-6ADD9DF5E470}" type="pres">
      <dgm:prSet presAssocID="{01313746-F95B-4859-9724-EEF31236A51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wnward trend"/>
        </a:ext>
      </dgm:extLst>
    </dgm:pt>
    <dgm:pt modelId="{4C297848-C668-4BEB-969A-ECA84C819850}" type="pres">
      <dgm:prSet presAssocID="{01313746-F95B-4859-9724-EEF31236A511}" presName="spaceRect" presStyleCnt="0"/>
      <dgm:spPr/>
    </dgm:pt>
    <dgm:pt modelId="{A1278EC3-BDEE-40D2-AEBA-EC3EC785C29F}" type="pres">
      <dgm:prSet presAssocID="{01313746-F95B-4859-9724-EEF31236A511}" presName="parTx" presStyleLbl="revTx" presStyleIdx="2" presStyleCnt="3">
        <dgm:presLayoutVars>
          <dgm:chMax val="0"/>
          <dgm:chPref val="0"/>
        </dgm:presLayoutVars>
      </dgm:prSet>
      <dgm:spPr/>
    </dgm:pt>
  </dgm:ptLst>
  <dgm:cxnLst>
    <dgm:cxn modelId="{5766F51C-5725-4CFB-8785-99A99957FDF4}" srcId="{2758AD13-23A4-4420-A5BE-53701BE859B9}" destId="{01313746-F95B-4859-9724-EEF31236A511}" srcOrd="2" destOrd="0" parTransId="{237C6BA2-CE87-4548-A2DD-9AB7770F2839}" sibTransId="{1BD3B21D-3C6A-45A4-B0FE-2934B2F9C9E6}"/>
    <dgm:cxn modelId="{002EBA73-ED25-440A-8E17-B538EF5434DF}" type="presOf" srcId="{B852E26E-919F-4FE4-AC8D-E7BCB86B0147}" destId="{AD90BAE5-715F-483C-8160-7D3C7A65628B}" srcOrd="0" destOrd="0" presId="urn:microsoft.com/office/officeart/2018/2/layout/IconVerticalSolidList"/>
    <dgm:cxn modelId="{E752837E-EAB7-4CEB-8023-96F3E225AF77}" type="presOf" srcId="{2758AD13-23A4-4420-A5BE-53701BE859B9}" destId="{1C9A2C72-348C-4E3E-89BE-D1F210FCE4F4}" srcOrd="0" destOrd="0" presId="urn:microsoft.com/office/officeart/2018/2/layout/IconVerticalSolidList"/>
    <dgm:cxn modelId="{0FE6D1A6-D8FF-419B-99C0-1A0906F4C510}" srcId="{2758AD13-23A4-4420-A5BE-53701BE859B9}" destId="{B852E26E-919F-4FE4-AC8D-E7BCB86B0147}" srcOrd="1" destOrd="0" parTransId="{29E5F85A-B82D-4EC0-8ABC-7AD8C362640E}" sibTransId="{7FB259CC-73D1-4F74-93CE-D225E0738D47}"/>
    <dgm:cxn modelId="{120DBDAB-9EB6-42B2-BEF0-FD238BE77319}" srcId="{2758AD13-23A4-4420-A5BE-53701BE859B9}" destId="{A380DD07-274C-4465-B0D0-1E7DE7E3BA23}" srcOrd="0" destOrd="0" parTransId="{09A1A31F-9E33-45F3-84F1-E7429443432D}" sibTransId="{46BC0BD7-ABF5-4FEB-8263-44FB72717329}"/>
    <dgm:cxn modelId="{4F542EDD-0188-4321-9B97-077D78E226FE}" type="presOf" srcId="{01313746-F95B-4859-9724-EEF31236A511}" destId="{A1278EC3-BDEE-40D2-AEBA-EC3EC785C29F}" srcOrd="0" destOrd="0" presId="urn:microsoft.com/office/officeart/2018/2/layout/IconVerticalSolidList"/>
    <dgm:cxn modelId="{7FE573E5-A624-484A-A207-A03C9AF3CCA1}" type="presOf" srcId="{A380DD07-274C-4465-B0D0-1E7DE7E3BA23}" destId="{956A276B-8FC9-4884-AD40-DD3A262D6A1B}" srcOrd="0" destOrd="0" presId="urn:microsoft.com/office/officeart/2018/2/layout/IconVerticalSolidList"/>
    <dgm:cxn modelId="{49AA38FC-6C28-4BA7-819E-A14545FE7AC7}" type="presParOf" srcId="{1C9A2C72-348C-4E3E-89BE-D1F210FCE4F4}" destId="{4E0DD697-8088-49EB-BB12-9B54E9CC639D}" srcOrd="0" destOrd="0" presId="urn:microsoft.com/office/officeart/2018/2/layout/IconVerticalSolidList"/>
    <dgm:cxn modelId="{27283D83-1330-4E8E-97F5-27BF6668B11E}" type="presParOf" srcId="{4E0DD697-8088-49EB-BB12-9B54E9CC639D}" destId="{4E5C9E6F-9E1B-480E-B185-CAE20B5B3FDB}" srcOrd="0" destOrd="0" presId="urn:microsoft.com/office/officeart/2018/2/layout/IconVerticalSolidList"/>
    <dgm:cxn modelId="{91468CF4-18B5-4766-A98F-B19AEB97E3A6}" type="presParOf" srcId="{4E0DD697-8088-49EB-BB12-9B54E9CC639D}" destId="{1D2EFEB3-A14A-4056-A2E5-82562EA979C2}" srcOrd="1" destOrd="0" presId="urn:microsoft.com/office/officeart/2018/2/layout/IconVerticalSolidList"/>
    <dgm:cxn modelId="{F5090B82-5710-4811-87B8-EE1C64759E66}" type="presParOf" srcId="{4E0DD697-8088-49EB-BB12-9B54E9CC639D}" destId="{74E23E9D-9D29-42F6-A85B-D0D8B560D6D1}" srcOrd="2" destOrd="0" presId="urn:microsoft.com/office/officeart/2018/2/layout/IconVerticalSolidList"/>
    <dgm:cxn modelId="{4C4A01E8-3ECD-49EF-9A1B-BA300E96EA25}" type="presParOf" srcId="{4E0DD697-8088-49EB-BB12-9B54E9CC639D}" destId="{956A276B-8FC9-4884-AD40-DD3A262D6A1B}" srcOrd="3" destOrd="0" presId="urn:microsoft.com/office/officeart/2018/2/layout/IconVerticalSolidList"/>
    <dgm:cxn modelId="{D8B0EA52-D231-41F3-B9D4-791EEA4822A1}" type="presParOf" srcId="{1C9A2C72-348C-4E3E-89BE-D1F210FCE4F4}" destId="{E6B4B56F-2C4D-4EBB-A83D-AA4A6CEC213E}" srcOrd="1" destOrd="0" presId="urn:microsoft.com/office/officeart/2018/2/layout/IconVerticalSolidList"/>
    <dgm:cxn modelId="{C7F5CDD9-D8F5-4B2C-BB0C-F5339411A5C4}" type="presParOf" srcId="{1C9A2C72-348C-4E3E-89BE-D1F210FCE4F4}" destId="{3F2FF013-5DA1-4355-9FF0-DC2ACFC12174}" srcOrd="2" destOrd="0" presId="urn:microsoft.com/office/officeart/2018/2/layout/IconVerticalSolidList"/>
    <dgm:cxn modelId="{966F8469-A44A-4561-B806-7CF82395485E}" type="presParOf" srcId="{3F2FF013-5DA1-4355-9FF0-DC2ACFC12174}" destId="{3891F943-2B9E-4F3A-8C81-E52C9477BC68}" srcOrd="0" destOrd="0" presId="urn:microsoft.com/office/officeart/2018/2/layout/IconVerticalSolidList"/>
    <dgm:cxn modelId="{4FFAF7EF-964E-4834-9569-E2AFD02429A9}" type="presParOf" srcId="{3F2FF013-5DA1-4355-9FF0-DC2ACFC12174}" destId="{2F7CB252-72DA-498E-8552-EF90647F896C}" srcOrd="1" destOrd="0" presId="urn:microsoft.com/office/officeart/2018/2/layout/IconVerticalSolidList"/>
    <dgm:cxn modelId="{F209A8E4-1166-49BA-8888-ED11A0F8750A}" type="presParOf" srcId="{3F2FF013-5DA1-4355-9FF0-DC2ACFC12174}" destId="{107AD22B-FCAA-46E3-80D5-4D8C6AC94447}" srcOrd="2" destOrd="0" presId="urn:microsoft.com/office/officeart/2018/2/layout/IconVerticalSolidList"/>
    <dgm:cxn modelId="{C9B8E7EC-2BA9-4131-A29D-E3071E79CE87}" type="presParOf" srcId="{3F2FF013-5DA1-4355-9FF0-DC2ACFC12174}" destId="{AD90BAE5-715F-483C-8160-7D3C7A65628B}" srcOrd="3" destOrd="0" presId="urn:microsoft.com/office/officeart/2018/2/layout/IconVerticalSolidList"/>
    <dgm:cxn modelId="{DC5B95BF-8237-4833-977B-8D1C935F97F7}" type="presParOf" srcId="{1C9A2C72-348C-4E3E-89BE-D1F210FCE4F4}" destId="{8B012FDA-D415-4996-BE91-B15B2E84ED35}" srcOrd="3" destOrd="0" presId="urn:microsoft.com/office/officeart/2018/2/layout/IconVerticalSolidList"/>
    <dgm:cxn modelId="{5C94557F-645B-4442-BE81-A0C3C6F2D9EB}" type="presParOf" srcId="{1C9A2C72-348C-4E3E-89BE-D1F210FCE4F4}" destId="{2590B765-CDE9-4A1E-8C83-47226FB34386}" srcOrd="4" destOrd="0" presId="urn:microsoft.com/office/officeart/2018/2/layout/IconVerticalSolidList"/>
    <dgm:cxn modelId="{C7EE70D6-E9A4-45A7-876A-A01F5570B469}" type="presParOf" srcId="{2590B765-CDE9-4A1E-8C83-47226FB34386}" destId="{171FCADA-4406-4449-A1BD-05C4E042200B}" srcOrd="0" destOrd="0" presId="urn:microsoft.com/office/officeart/2018/2/layout/IconVerticalSolidList"/>
    <dgm:cxn modelId="{307EE24B-1F26-4C75-B980-DF128490F64D}" type="presParOf" srcId="{2590B765-CDE9-4A1E-8C83-47226FB34386}" destId="{D99BC9A0-641D-4A77-AF3F-6ADD9DF5E470}" srcOrd="1" destOrd="0" presId="urn:microsoft.com/office/officeart/2018/2/layout/IconVerticalSolidList"/>
    <dgm:cxn modelId="{82AD6C0F-A6BD-466F-BBF6-B13927C3E6AA}" type="presParOf" srcId="{2590B765-CDE9-4A1E-8C83-47226FB34386}" destId="{4C297848-C668-4BEB-969A-ECA84C819850}" srcOrd="2" destOrd="0" presId="urn:microsoft.com/office/officeart/2018/2/layout/IconVerticalSolidList"/>
    <dgm:cxn modelId="{2D1D1619-ACD7-458E-AC75-50C7E7F49676}" type="presParOf" srcId="{2590B765-CDE9-4A1E-8C83-47226FB34386}" destId="{A1278EC3-BDEE-40D2-AEBA-EC3EC785C29F}"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85E26A-0515-4842-945F-8F26BBE4FC07}">
      <dsp:nvSpPr>
        <dsp:cNvPr id="0" name=""/>
        <dsp:cNvSpPr/>
      </dsp:nvSpPr>
      <dsp:spPr>
        <a:xfrm>
          <a:off x="1138275" y="764639"/>
          <a:ext cx="1287393" cy="128739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6CD9E1-D107-4BA9-B55D-F0D823E3160A}">
      <dsp:nvSpPr>
        <dsp:cNvPr id="0" name=""/>
        <dsp:cNvSpPr/>
      </dsp:nvSpPr>
      <dsp:spPr>
        <a:xfrm>
          <a:off x="351534" y="2406323"/>
          <a:ext cx="286087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IN" sz="1600" kern="1200"/>
            <a:t>Automated boarding pass generation upon ticket booking.</a:t>
          </a:r>
          <a:endParaRPr lang="en-US" sz="1600" kern="1200"/>
        </a:p>
      </dsp:txBody>
      <dsp:txXfrm>
        <a:off x="351534" y="2406323"/>
        <a:ext cx="2860875" cy="720000"/>
      </dsp:txXfrm>
    </dsp:sp>
    <dsp:sp modelId="{40E9AC24-6057-4786-B5F8-B3CC3E78D323}">
      <dsp:nvSpPr>
        <dsp:cNvPr id="0" name=""/>
        <dsp:cNvSpPr/>
      </dsp:nvSpPr>
      <dsp:spPr>
        <a:xfrm>
          <a:off x="4499803" y="764639"/>
          <a:ext cx="1287393" cy="128739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3E327A-2CE9-45C9-B01C-310C892C7ACC}">
      <dsp:nvSpPr>
        <dsp:cNvPr id="0" name=""/>
        <dsp:cNvSpPr/>
      </dsp:nvSpPr>
      <dsp:spPr>
        <a:xfrm>
          <a:off x="3713062" y="2406323"/>
          <a:ext cx="286087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IN" sz="1600" kern="1200"/>
            <a:t>Features: QR codes, seat assignments, and flight details.</a:t>
          </a:r>
          <a:endParaRPr lang="en-US" sz="1600" kern="1200"/>
        </a:p>
      </dsp:txBody>
      <dsp:txXfrm>
        <a:off x="3713062" y="2406323"/>
        <a:ext cx="2860875" cy="720000"/>
      </dsp:txXfrm>
    </dsp:sp>
    <dsp:sp modelId="{08C09795-6824-42A8-9AFC-D0F7FB11157A}">
      <dsp:nvSpPr>
        <dsp:cNvPr id="0" name=""/>
        <dsp:cNvSpPr/>
      </dsp:nvSpPr>
      <dsp:spPr>
        <a:xfrm>
          <a:off x="7861331" y="764639"/>
          <a:ext cx="1287393" cy="128739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462EF9-6C76-4DEF-B559-F9CDFDC7B77C}">
      <dsp:nvSpPr>
        <dsp:cNvPr id="0" name=""/>
        <dsp:cNvSpPr/>
      </dsp:nvSpPr>
      <dsp:spPr>
        <a:xfrm>
          <a:off x="7074590" y="2406323"/>
          <a:ext cx="286087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IN" sz="1600" kern="1200"/>
            <a:t>Benefit: Streamlined boarding process.</a:t>
          </a:r>
          <a:endParaRPr lang="en-US" sz="1600" kern="1200"/>
        </a:p>
      </dsp:txBody>
      <dsp:txXfrm>
        <a:off x="7074590" y="2406323"/>
        <a:ext cx="2860875"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72BE54-68F1-DE49-A8EE-50061E54AC40}">
      <dsp:nvSpPr>
        <dsp:cNvPr id="0" name=""/>
        <dsp:cNvSpPr/>
      </dsp:nvSpPr>
      <dsp:spPr>
        <a:xfrm>
          <a:off x="0" y="469706"/>
          <a:ext cx="10287000" cy="16317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98386" tIns="583184" rIns="798386" bIns="199136" numCol="1" spcCol="1270" anchor="t" anchorCtr="0">
          <a:noAutofit/>
        </a:bodyPr>
        <a:lstStyle/>
        <a:p>
          <a:pPr marL="285750" lvl="1" indent="-285750" algn="l" defTabSz="1244600">
            <a:lnSpc>
              <a:spcPct val="90000"/>
            </a:lnSpc>
            <a:spcBef>
              <a:spcPct val="0"/>
            </a:spcBef>
            <a:spcAft>
              <a:spcPct val="15000"/>
            </a:spcAft>
            <a:buChar char="•"/>
          </a:pPr>
          <a:r>
            <a:rPr lang="en-IN" sz="2800" b="1" kern="1200" dirty="0"/>
            <a:t>Select flights based on customer preferences.</a:t>
          </a:r>
          <a:endParaRPr lang="en-US" sz="2800" kern="1200" dirty="0"/>
        </a:p>
        <a:p>
          <a:pPr marL="285750" lvl="1" indent="-285750" algn="l" defTabSz="1244600">
            <a:lnSpc>
              <a:spcPct val="90000"/>
            </a:lnSpc>
            <a:spcBef>
              <a:spcPct val="0"/>
            </a:spcBef>
            <a:spcAft>
              <a:spcPct val="15000"/>
            </a:spcAft>
            <a:buChar char="•"/>
          </a:pPr>
          <a:r>
            <a:rPr lang="en-IN" sz="2800" b="1" kern="1200"/>
            <a:t>Secure payment options.</a:t>
          </a:r>
          <a:endParaRPr lang="en-US" sz="2800" kern="1200"/>
        </a:p>
      </dsp:txBody>
      <dsp:txXfrm>
        <a:off x="0" y="469706"/>
        <a:ext cx="10287000" cy="1631700"/>
      </dsp:txXfrm>
    </dsp:sp>
    <dsp:sp modelId="{42521D81-5C20-154C-8FAD-E44FF5F1DA21}">
      <dsp:nvSpPr>
        <dsp:cNvPr id="0" name=""/>
        <dsp:cNvSpPr/>
      </dsp:nvSpPr>
      <dsp:spPr>
        <a:xfrm>
          <a:off x="514350" y="56426"/>
          <a:ext cx="7200899" cy="82655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2177" tIns="0" rIns="272177" bIns="0" numCol="1" spcCol="1270" anchor="ctr" anchorCtr="0">
          <a:noAutofit/>
        </a:bodyPr>
        <a:lstStyle/>
        <a:p>
          <a:pPr marL="0" lvl="0" indent="0" algn="l" defTabSz="1244600">
            <a:lnSpc>
              <a:spcPct val="90000"/>
            </a:lnSpc>
            <a:spcBef>
              <a:spcPct val="0"/>
            </a:spcBef>
            <a:spcAft>
              <a:spcPct val="35000"/>
            </a:spcAft>
            <a:buNone/>
          </a:pPr>
          <a:r>
            <a:rPr lang="en-IN" sz="2800" b="1" kern="1200"/>
            <a:t>Features</a:t>
          </a:r>
          <a:r>
            <a:rPr lang="en-IN" sz="2800" kern="1200"/>
            <a:t>: </a:t>
          </a:r>
          <a:endParaRPr lang="en-US" sz="2800" kern="1200"/>
        </a:p>
      </dsp:txBody>
      <dsp:txXfrm>
        <a:off x="554699" y="96775"/>
        <a:ext cx="7120201" cy="745861"/>
      </dsp:txXfrm>
    </dsp:sp>
    <dsp:sp modelId="{65B35F83-D08E-BC43-B2B6-85FD3AD63579}">
      <dsp:nvSpPr>
        <dsp:cNvPr id="0" name=""/>
        <dsp:cNvSpPr/>
      </dsp:nvSpPr>
      <dsp:spPr>
        <a:xfrm>
          <a:off x="0" y="2665886"/>
          <a:ext cx="10287000" cy="116865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98386" tIns="583184" rIns="798386" bIns="199136" numCol="1" spcCol="1270" anchor="t" anchorCtr="0">
          <a:noAutofit/>
        </a:bodyPr>
        <a:lstStyle/>
        <a:p>
          <a:pPr marL="285750" lvl="1" indent="-285750" algn="l" defTabSz="1244600">
            <a:lnSpc>
              <a:spcPct val="90000"/>
            </a:lnSpc>
            <a:spcBef>
              <a:spcPct val="0"/>
            </a:spcBef>
            <a:spcAft>
              <a:spcPct val="15000"/>
            </a:spcAft>
            <a:buChar char="•"/>
          </a:pPr>
          <a:r>
            <a:rPr lang="en-IN" sz="2800" b="1" kern="1200"/>
            <a:t>Simplifies the ticketing process for travellers.</a:t>
          </a:r>
          <a:endParaRPr lang="en-US" sz="2800" kern="1200"/>
        </a:p>
      </dsp:txBody>
      <dsp:txXfrm>
        <a:off x="0" y="2665886"/>
        <a:ext cx="10287000" cy="1168650"/>
      </dsp:txXfrm>
    </dsp:sp>
    <dsp:sp modelId="{C7E7F664-226E-B547-B84C-90002E21E8FB}">
      <dsp:nvSpPr>
        <dsp:cNvPr id="0" name=""/>
        <dsp:cNvSpPr/>
      </dsp:nvSpPr>
      <dsp:spPr>
        <a:xfrm>
          <a:off x="514350" y="2252606"/>
          <a:ext cx="7200899" cy="82655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2177" tIns="0" rIns="272177" bIns="0" numCol="1" spcCol="1270" anchor="ctr" anchorCtr="0">
          <a:noAutofit/>
        </a:bodyPr>
        <a:lstStyle/>
        <a:p>
          <a:pPr marL="0" lvl="0" indent="0" algn="l" defTabSz="1244600">
            <a:lnSpc>
              <a:spcPct val="90000"/>
            </a:lnSpc>
            <a:spcBef>
              <a:spcPct val="0"/>
            </a:spcBef>
            <a:spcAft>
              <a:spcPct val="35000"/>
            </a:spcAft>
            <a:buNone/>
          </a:pPr>
          <a:r>
            <a:rPr lang="en-IN" sz="2800" b="1" kern="1200"/>
            <a:t>Benefit: </a:t>
          </a:r>
          <a:endParaRPr lang="en-US" sz="2800" kern="1200"/>
        </a:p>
      </dsp:txBody>
      <dsp:txXfrm>
        <a:off x="554699" y="2292955"/>
        <a:ext cx="7120201" cy="74586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5C9E6F-9E1B-480E-B185-CAE20B5B3FDB}">
      <dsp:nvSpPr>
        <dsp:cNvPr id="0" name=""/>
        <dsp:cNvSpPr/>
      </dsp:nvSpPr>
      <dsp:spPr>
        <a:xfrm>
          <a:off x="0" y="452"/>
          <a:ext cx="10287000" cy="10577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2EFEB3-A14A-4056-A2E5-82562EA979C2}">
      <dsp:nvSpPr>
        <dsp:cNvPr id="0" name=""/>
        <dsp:cNvSpPr/>
      </dsp:nvSpPr>
      <dsp:spPr>
        <a:xfrm>
          <a:off x="319958" y="238437"/>
          <a:ext cx="581743" cy="5817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6A276B-8FC9-4884-AD40-DD3A262D6A1B}">
      <dsp:nvSpPr>
        <dsp:cNvPr id="0" name=""/>
        <dsp:cNvSpPr/>
      </dsp:nvSpPr>
      <dsp:spPr>
        <a:xfrm>
          <a:off x="1221660" y="452"/>
          <a:ext cx="9065339" cy="10577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941" tIns="111941" rIns="111941" bIns="111941" numCol="1" spcCol="1270" anchor="ctr" anchorCtr="0">
          <a:noAutofit/>
        </a:bodyPr>
        <a:lstStyle/>
        <a:p>
          <a:pPr marL="0" lvl="0" indent="0" algn="l" defTabSz="1111250">
            <a:lnSpc>
              <a:spcPct val="90000"/>
            </a:lnSpc>
            <a:spcBef>
              <a:spcPct val="0"/>
            </a:spcBef>
            <a:spcAft>
              <a:spcPct val="35000"/>
            </a:spcAft>
            <a:buNone/>
          </a:pPr>
          <a:r>
            <a:rPr lang="en-IN" sz="2500" kern="1200"/>
            <a:t>Efficient management of flights, customers, and bookings.</a:t>
          </a:r>
          <a:endParaRPr lang="en-US" sz="2500" kern="1200"/>
        </a:p>
      </dsp:txBody>
      <dsp:txXfrm>
        <a:off x="1221660" y="452"/>
        <a:ext cx="9065339" cy="1057714"/>
      </dsp:txXfrm>
    </dsp:sp>
    <dsp:sp modelId="{3891F943-2B9E-4F3A-8C81-E52C9477BC68}">
      <dsp:nvSpPr>
        <dsp:cNvPr id="0" name=""/>
        <dsp:cNvSpPr/>
      </dsp:nvSpPr>
      <dsp:spPr>
        <a:xfrm>
          <a:off x="0" y="1322595"/>
          <a:ext cx="10287000" cy="10577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7CB252-72DA-498E-8552-EF90647F896C}">
      <dsp:nvSpPr>
        <dsp:cNvPr id="0" name=""/>
        <dsp:cNvSpPr/>
      </dsp:nvSpPr>
      <dsp:spPr>
        <a:xfrm>
          <a:off x="319958" y="1560580"/>
          <a:ext cx="581743" cy="5817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D90BAE5-715F-483C-8160-7D3C7A65628B}">
      <dsp:nvSpPr>
        <dsp:cNvPr id="0" name=""/>
        <dsp:cNvSpPr/>
      </dsp:nvSpPr>
      <dsp:spPr>
        <a:xfrm>
          <a:off x="1221660" y="1322595"/>
          <a:ext cx="9065339" cy="10577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941" tIns="111941" rIns="111941" bIns="111941" numCol="1" spcCol="1270" anchor="ctr" anchorCtr="0">
          <a:noAutofit/>
        </a:bodyPr>
        <a:lstStyle/>
        <a:p>
          <a:pPr marL="0" lvl="0" indent="0" algn="l" defTabSz="1111250">
            <a:lnSpc>
              <a:spcPct val="90000"/>
            </a:lnSpc>
            <a:spcBef>
              <a:spcPct val="0"/>
            </a:spcBef>
            <a:spcAft>
              <a:spcPct val="35000"/>
            </a:spcAft>
            <a:buNone/>
          </a:pPr>
          <a:r>
            <a:rPr lang="en-IN" sz="2500" kern="1200"/>
            <a:t>Enhanced customer experience.</a:t>
          </a:r>
          <a:endParaRPr lang="en-US" sz="2500" kern="1200"/>
        </a:p>
      </dsp:txBody>
      <dsp:txXfrm>
        <a:off x="1221660" y="1322595"/>
        <a:ext cx="9065339" cy="1057714"/>
      </dsp:txXfrm>
    </dsp:sp>
    <dsp:sp modelId="{171FCADA-4406-4449-A1BD-05C4E042200B}">
      <dsp:nvSpPr>
        <dsp:cNvPr id="0" name=""/>
        <dsp:cNvSpPr/>
      </dsp:nvSpPr>
      <dsp:spPr>
        <a:xfrm>
          <a:off x="0" y="2644738"/>
          <a:ext cx="10287000" cy="10577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99BC9A0-641D-4A77-AF3F-6ADD9DF5E470}">
      <dsp:nvSpPr>
        <dsp:cNvPr id="0" name=""/>
        <dsp:cNvSpPr/>
      </dsp:nvSpPr>
      <dsp:spPr>
        <a:xfrm>
          <a:off x="319958" y="2882724"/>
          <a:ext cx="581743" cy="58174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1278EC3-BDEE-40D2-AEBA-EC3EC785C29F}">
      <dsp:nvSpPr>
        <dsp:cNvPr id="0" name=""/>
        <dsp:cNvSpPr/>
      </dsp:nvSpPr>
      <dsp:spPr>
        <a:xfrm>
          <a:off x="1221660" y="2644738"/>
          <a:ext cx="9065339" cy="10577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941" tIns="111941" rIns="111941" bIns="111941" numCol="1" spcCol="1270" anchor="ctr" anchorCtr="0">
          <a:noAutofit/>
        </a:bodyPr>
        <a:lstStyle/>
        <a:p>
          <a:pPr marL="0" lvl="0" indent="0" algn="l" defTabSz="1111250">
            <a:lnSpc>
              <a:spcPct val="90000"/>
            </a:lnSpc>
            <a:spcBef>
              <a:spcPct val="0"/>
            </a:spcBef>
            <a:spcAft>
              <a:spcPct val="35000"/>
            </a:spcAft>
            <a:buNone/>
          </a:pPr>
          <a:r>
            <a:rPr lang="en-IN" sz="2500" kern="1200"/>
            <a:t>Reduced errors and operational costs.</a:t>
          </a:r>
          <a:endParaRPr lang="en-US" sz="2500" kern="1200"/>
        </a:p>
      </dsp:txBody>
      <dsp:txXfrm>
        <a:off x="1221660" y="2644738"/>
        <a:ext cx="9065339" cy="1057714"/>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jpeg>
</file>

<file path=ppt/media/image13.jpeg>
</file>

<file path=ppt/media/image14.jpeg>
</file>

<file path=ppt/media/image15.png>
</file>

<file path=ppt/media/image16.svg>
</file>

<file path=ppt/media/image17.png>
</file>

<file path=ppt/media/image18.svg>
</file>

<file path=ppt/media/image19.png>
</file>

<file path=ppt/media/image2.jpeg>
</file>

<file path=ppt/media/image20.svg>
</file>

<file path=ppt/media/image21.jpeg>
</file>

<file path=ppt/media/image22.png>
</file>

<file path=ppt/media/image23.svg>
</file>

<file path=ppt/media/image3.jpeg>
</file>

<file path=ppt/media/image4.png>
</file>

<file path=ppt/media/image5.pn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D96F2-02BD-E71F-EFBD-14FECCF2D331}"/>
              </a:ext>
            </a:extLst>
          </p:cNvPr>
          <p:cNvSpPr>
            <a:spLocks noGrp="1"/>
          </p:cNvSpPr>
          <p:nvPr>
            <p:ph type="ctrTitle"/>
          </p:nvPr>
        </p:nvSpPr>
        <p:spPr>
          <a:xfrm>
            <a:off x="1524000" y="1122362"/>
            <a:ext cx="7172325" cy="3152251"/>
          </a:xfrm>
        </p:spPr>
        <p:txBody>
          <a:bodyPr anchor="b">
            <a:normAutofit/>
          </a:bodyPr>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BBE90113-E8E1-4E48-41BC-583802BFC956}"/>
              </a:ext>
            </a:extLst>
          </p:cNvPr>
          <p:cNvSpPr>
            <a:spLocks noGrp="1"/>
          </p:cNvSpPr>
          <p:nvPr>
            <p:ph type="subTitle" idx="1"/>
          </p:nvPr>
        </p:nvSpPr>
        <p:spPr>
          <a:xfrm>
            <a:off x="1524000" y="4920137"/>
            <a:ext cx="7172325" cy="112236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AC7EE5-BFF0-D779-4261-E239DB450A69}"/>
              </a:ext>
            </a:extLst>
          </p:cNvPr>
          <p:cNvSpPr>
            <a:spLocks noGrp="1"/>
          </p:cNvSpPr>
          <p:nvPr>
            <p:ph type="dt" sz="half" idx="10"/>
          </p:nvPr>
        </p:nvSpPr>
        <p:spPr/>
        <p:txBody>
          <a:bodyPr/>
          <a:lstStyle/>
          <a:p>
            <a:fld id="{9D0D92BC-42A9-434B-8530-ADBF4485E407}" type="datetimeFigureOut">
              <a:rPr lang="en-US" smtClean="0"/>
              <a:t>12/10/2024</a:t>
            </a:fld>
            <a:endParaRPr lang="en-US"/>
          </a:p>
        </p:txBody>
      </p:sp>
      <p:sp>
        <p:nvSpPr>
          <p:cNvPr id="5" name="Footer Placeholder 4">
            <a:extLst>
              <a:ext uri="{FF2B5EF4-FFF2-40B4-BE49-F238E27FC236}">
                <a16:creationId xmlns:a16="http://schemas.microsoft.com/office/drawing/2014/main" id="{63789492-34ED-FE24-4F29-E4C8F5497B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B0C886-7F1E-7BC1-9A9E-B24C2AC2F0F5}"/>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8" name="Straight Connector 7">
            <a:extLst>
              <a:ext uri="{FF2B5EF4-FFF2-40B4-BE49-F238E27FC236}">
                <a16:creationId xmlns:a16="http://schemas.microsoft.com/office/drawing/2014/main" id="{1C74AEE6-9CA7-5247-DC34-99634247DF50}"/>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0817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F4143-3C41-D626-8F64-36A9C9F1A606}"/>
              </a:ext>
            </a:extLst>
          </p:cNvPr>
          <p:cNvSpPr>
            <a:spLocks noGrp="1"/>
          </p:cNvSpPr>
          <p:nvPr>
            <p:ph type="title"/>
          </p:nvPr>
        </p:nvSpPr>
        <p:spPr>
          <a:xfrm>
            <a:off x="952500" y="914400"/>
            <a:ext cx="9962791" cy="990600"/>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52C4FB-B560-A0FC-6435-952981BC9A1D}"/>
              </a:ext>
            </a:extLst>
          </p:cNvPr>
          <p:cNvSpPr>
            <a:spLocks noGrp="1"/>
          </p:cNvSpPr>
          <p:nvPr>
            <p:ph type="body" orient="vert" idx="1"/>
          </p:nvPr>
        </p:nvSpPr>
        <p:spPr>
          <a:xfrm>
            <a:off x="952500" y="2285997"/>
            <a:ext cx="9962791" cy="389096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87CEC4F-0A90-11E2-E43E-B9E765AFBD3A}"/>
              </a:ext>
            </a:extLst>
          </p:cNvPr>
          <p:cNvSpPr>
            <a:spLocks noGrp="1"/>
          </p:cNvSpPr>
          <p:nvPr>
            <p:ph type="dt" sz="half" idx="10"/>
          </p:nvPr>
        </p:nvSpPr>
        <p:spPr/>
        <p:txBody>
          <a:bodyPr/>
          <a:lstStyle/>
          <a:p>
            <a:fld id="{9D0D92BC-42A9-434B-8530-ADBF4485E407}" type="datetimeFigureOut">
              <a:rPr lang="en-US" smtClean="0"/>
              <a:t>12/10/2024</a:t>
            </a:fld>
            <a:endParaRPr lang="en-US"/>
          </a:p>
        </p:txBody>
      </p:sp>
      <p:sp>
        <p:nvSpPr>
          <p:cNvPr id="5" name="Footer Placeholder 4">
            <a:extLst>
              <a:ext uri="{FF2B5EF4-FFF2-40B4-BE49-F238E27FC236}">
                <a16:creationId xmlns:a16="http://schemas.microsoft.com/office/drawing/2014/main" id="{51B2A5B4-1D77-B0AC-49E7-CAE9556B1C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96EF9-2FDA-8E87-D546-8840CEBF038C}"/>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443474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085AB7-38B3-7F80-0B2D-7960F5637521}"/>
              </a:ext>
            </a:extLst>
          </p:cNvPr>
          <p:cNvSpPr>
            <a:spLocks noGrp="1"/>
          </p:cNvSpPr>
          <p:nvPr>
            <p:ph type="title" orient="vert"/>
          </p:nvPr>
        </p:nvSpPr>
        <p:spPr>
          <a:xfrm>
            <a:off x="9224513" y="1052423"/>
            <a:ext cx="1771292" cy="49170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B5ADBDC3-E9EA-8699-B2E4-4C7784455BA8}"/>
              </a:ext>
            </a:extLst>
          </p:cNvPr>
          <p:cNvSpPr>
            <a:spLocks noGrp="1"/>
          </p:cNvSpPr>
          <p:nvPr>
            <p:ph type="body" orient="vert" idx="1"/>
          </p:nvPr>
        </p:nvSpPr>
        <p:spPr>
          <a:xfrm>
            <a:off x="1006414" y="1052424"/>
            <a:ext cx="7873043" cy="49170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E1DBEDE-3A67-6FCA-25F3-B91F7C82ED89}"/>
              </a:ext>
            </a:extLst>
          </p:cNvPr>
          <p:cNvSpPr>
            <a:spLocks noGrp="1"/>
          </p:cNvSpPr>
          <p:nvPr>
            <p:ph type="dt" sz="half" idx="10"/>
          </p:nvPr>
        </p:nvSpPr>
        <p:spPr/>
        <p:txBody>
          <a:bodyPr/>
          <a:lstStyle/>
          <a:p>
            <a:fld id="{9D0D92BC-42A9-434B-8530-ADBF4485E407}" type="datetimeFigureOut">
              <a:rPr lang="en-US" smtClean="0"/>
              <a:t>12/10/2024</a:t>
            </a:fld>
            <a:endParaRPr lang="en-US"/>
          </a:p>
        </p:txBody>
      </p:sp>
      <p:sp>
        <p:nvSpPr>
          <p:cNvPr id="5" name="Footer Placeholder 4">
            <a:extLst>
              <a:ext uri="{FF2B5EF4-FFF2-40B4-BE49-F238E27FC236}">
                <a16:creationId xmlns:a16="http://schemas.microsoft.com/office/drawing/2014/main" id="{BB9EFF51-4318-20EA-3A3A-8FE203B1A7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CD9703-5BAD-DE95-98D9-0F30E7C0937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378471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532FD-157B-437C-E9D5-B66E8B3B19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790A51-A7E8-7A6A-5FD0-F9B250BE41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78C8B8-F999-7D95-435D-17CE6ACCDC87}"/>
              </a:ext>
            </a:extLst>
          </p:cNvPr>
          <p:cNvSpPr>
            <a:spLocks noGrp="1"/>
          </p:cNvSpPr>
          <p:nvPr>
            <p:ph type="dt" sz="half" idx="10"/>
          </p:nvPr>
        </p:nvSpPr>
        <p:spPr/>
        <p:txBody>
          <a:bodyPr/>
          <a:lstStyle/>
          <a:p>
            <a:fld id="{9D0D92BC-42A9-434B-8530-ADBF4485E407}" type="datetimeFigureOut">
              <a:rPr lang="en-US" smtClean="0"/>
              <a:t>12/10/2024</a:t>
            </a:fld>
            <a:endParaRPr lang="en-US"/>
          </a:p>
        </p:txBody>
      </p:sp>
      <p:sp>
        <p:nvSpPr>
          <p:cNvPr id="5" name="Footer Placeholder 4">
            <a:extLst>
              <a:ext uri="{FF2B5EF4-FFF2-40B4-BE49-F238E27FC236}">
                <a16:creationId xmlns:a16="http://schemas.microsoft.com/office/drawing/2014/main" id="{6E427265-C89C-937F-1DA3-F377F6877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6EB89E-4530-3632-3485-F481DB042ED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348806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8056A-761D-1DBC-276A-2A46D153C03F}"/>
              </a:ext>
            </a:extLst>
          </p:cNvPr>
          <p:cNvSpPr>
            <a:spLocks noGrp="1"/>
          </p:cNvSpPr>
          <p:nvPr>
            <p:ph type="title"/>
          </p:nvPr>
        </p:nvSpPr>
        <p:spPr>
          <a:xfrm>
            <a:off x="1471613" y="1355763"/>
            <a:ext cx="6972300" cy="2255794"/>
          </a:xfrm>
        </p:spPr>
        <p:txBody>
          <a:bodyPr anchor="t">
            <a:normAutofit/>
          </a:bodyPr>
          <a:lstStyle>
            <a:lvl1pPr>
              <a:lnSpc>
                <a:spcPct val="110000"/>
              </a:lnSpc>
              <a:defRPr sz="3600"/>
            </a:lvl1pPr>
          </a:lstStyle>
          <a:p>
            <a:r>
              <a:rPr lang="en-US" dirty="0"/>
              <a:t>Click to edit Master title style</a:t>
            </a:r>
          </a:p>
        </p:txBody>
      </p:sp>
      <p:sp>
        <p:nvSpPr>
          <p:cNvPr id="3" name="Text Placeholder 2">
            <a:extLst>
              <a:ext uri="{FF2B5EF4-FFF2-40B4-BE49-F238E27FC236}">
                <a16:creationId xmlns:a16="http://schemas.microsoft.com/office/drawing/2014/main" id="{193904B3-6AC1-19D5-3EAE-2009A3B4CE65}"/>
              </a:ext>
            </a:extLst>
          </p:cNvPr>
          <p:cNvSpPr>
            <a:spLocks noGrp="1"/>
          </p:cNvSpPr>
          <p:nvPr>
            <p:ph type="body" idx="1"/>
          </p:nvPr>
        </p:nvSpPr>
        <p:spPr>
          <a:xfrm>
            <a:off x="1524000" y="4921820"/>
            <a:ext cx="5524500" cy="1150934"/>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9FA2A86D-493D-5BF6-8AA6-F1231E3BAE7D}"/>
              </a:ext>
            </a:extLst>
          </p:cNvPr>
          <p:cNvSpPr>
            <a:spLocks noGrp="1"/>
          </p:cNvSpPr>
          <p:nvPr>
            <p:ph type="dt" sz="half" idx="10"/>
          </p:nvPr>
        </p:nvSpPr>
        <p:spPr/>
        <p:txBody>
          <a:bodyPr/>
          <a:lstStyle/>
          <a:p>
            <a:fld id="{9D0D92BC-42A9-434B-8530-ADBF4485E407}" type="datetimeFigureOut">
              <a:rPr lang="en-US" smtClean="0"/>
              <a:t>12/10/2024</a:t>
            </a:fld>
            <a:endParaRPr lang="en-US"/>
          </a:p>
        </p:txBody>
      </p:sp>
      <p:sp>
        <p:nvSpPr>
          <p:cNvPr id="5" name="Footer Placeholder 4">
            <a:extLst>
              <a:ext uri="{FF2B5EF4-FFF2-40B4-BE49-F238E27FC236}">
                <a16:creationId xmlns:a16="http://schemas.microsoft.com/office/drawing/2014/main" id="{79CCCD76-6623-164A-7BFA-207AFA0576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A64312-1F20-5486-62B0-A8BB8829D6CA}"/>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4" name="Straight Connector 13">
            <a:extLst>
              <a:ext uri="{FF2B5EF4-FFF2-40B4-BE49-F238E27FC236}">
                <a16:creationId xmlns:a16="http://schemas.microsoft.com/office/drawing/2014/main" id="{4703F1C9-9114-4426-6F07-F7FF9CCD5FC4}"/>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4124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CFC4C-4D16-E5A8-F934-8B158F6F273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79BDE54-F935-945D-3E4F-B659695E84DA}"/>
              </a:ext>
            </a:extLst>
          </p:cNvPr>
          <p:cNvSpPr>
            <a:spLocks noGrp="1"/>
          </p:cNvSpPr>
          <p:nvPr>
            <p:ph sz="half" idx="1"/>
          </p:nvPr>
        </p:nvSpPr>
        <p:spPr>
          <a:xfrm>
            <a:off x="952500" y="2286002"/>
            <a:ext cx="5067300" cy="389096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28F3710-E06B-05DE-937A-C92E52569E34}"/>
              </a:ext>
            </a:extLst>
          </p:cNvPr>
          <p:cNvSpPr>
            <a:spLocks noGrp="1"/>
          </p:cNvSpPr>
          <p:nvPr>
            <p:ph sz="half" idx="2"/>
          </p:nvPr>
        </p:nvSpPr>
        <p:spPr>
          <a:xfrm>
            <a:off x="6172200" y="2286001"/>
            <a:ext cx="5067300" cy="38909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7302EFD-42D3-11C1-677E-0E478B93F7B2}"/>
              </a:ext>
            </a:extLst>
          </p:cNvPr>
          <p:cNvSpPr>
            <a:spLocks noGrp="1"/>
          </p:cNvSpPr>
          <p:nvPr>
            <p:ph type="dt" sz="half" idx="10"/>
          </p:nvPr>
        </p:nvSpPr>
        <p:spPr/>
        <p:txBody>
          <a:bodyPr/>
          <a:lstStyle/>
          <a:p>
            <a:fld id="{9D0D92BC-42A9-434B-8530-ADBF4485E407}" type="datetimeFigureOut">
              <a:rPr lang="en-US" smtClean="0"/>
              <a:t>12/10/2024</a:t>
            </a:fld>
            <a:endParaRPr lang="en-US"/>
          </a:p>
        </p:txBody>
      </p:sp>
      <p:sp>
        <p:nvSpPr>
          <p:cNvPr id="6" name="Footer Placeholder 5">
            <a:extLst>
              <a:ext uri="{FF2B5EF4-FFF2-40B4-BE49-F238E27FC236}">
                <a16:creationId xmlns:a16="http://schemas.microsoft.com/office/drawing/2014/main" id="{224C2F08-0D93-B14B-6106-2925DF3E16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A5DE81-F2AB-CCB9-8B68-5E4F31011FF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2988636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2D81B-4E36-1511-E9A7-8FB931B41FCF}"/>
              </a:ext>
            </a:extLst>
          </p:cNvPr>
          <p:cNvSpPr>
            <a:spLocks noGrp="1"/>
          </p:cNvSpPr>
          <p:nvPr>
            <p:ph type="title"/>
          </p:nvPr>
        </p:nvSpPr>
        <p:spPr>
          <a:xfrm>
            <a:off x="952500" y="1004888"/>
            <a:ext cx="10287000" cy="90011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87FA73DE-183B-9473-20AD-2D3BFED8439F}"/>
              </a:ext>
            </a:extLst>
          </p:cNvPr>
          <p:cNvSpPr>
            <a:spLocks noGrp="1"/>
          </p:cNvSpPr>
          <p:nvPr>
            <p:ph type="body" idx="1"/>
          </p:nvPr>
        </p:nvSpPr>
        <p:spPr>
          <a:xfrm>
            <a:off x="952501"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D70FB3D-60AC-DEF2-4472-31B4E076CBCC}"/>
              </a:ext>
            </a:extLst>
          </p:cNvPr>
          <p:cNvSpPr>
            <a:spLocks noGrp="1"/>
          </p:cNvSpPr>
          <p:nvPr>
            <p:ph sz="half" idx="2"/>
          </p:nvPr>
        </p:nvSpPr>
        <p:spPr>
          <a:xfrm>
            <a:off x="952501" y="3048001"/>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6E5BDB-B29C-788F-E2FB-6C154E8FE82E}"/>
              </a:ext>
            </a:extLst>
          </p:cNvPr>
          <p:cNvSpPr>
            <a:spLocks noGrp="1"/>
          </p:cNvSpPr>
          <p:nvPr>
            <p:ph type="body" sz="quarter" idx="3"/>
          </p:nvPr>
        </p:nvSpPr>
        <p:spPr>
          <a:xfrm>
            <a:off x="6353174"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513FF49-3276-24CA-BC81-FA92C0A9309A}"/>
              </a:ext>
            </a:extLst>
          </p:cNvPr>
          <p:cNvSpPr>
            <a:spLocks noGrp="1"/>
          </p:cNvSpPr>
          <p:nvPr>
            <p:ph sz="quarter" idx="4"/>
          </p:nvPr>
        </p:nvSpPr>
        <p:spPr>
          <a:xfrm>
            <a:off x="6353174" y="3048000"/>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9E8FA1C8-C196-9BE1-F603-3FC17EDD91F8}"/>
              </a:ext>
            </a:extLst>
          </p:cNvPr>
          <p:cNvSpPr>
            <a:spLocks noGrp="1"/>
          </p:cNvSpPr>
          <p:nvPr>
            <p:ph type="dt" sz="half" idx="10"/>
          </p:nvPr>
        </p:nvSpPr>
        <p:spPr/>
        <p:txBody>
          <a:bodyPr/>
          <a:lstStyle/>
          <a:p>
            <a:fld id="{9D0D92BC-42A9-434B-8530-ADBF4485E407}" type="datetimeFigureOut">
              <a:rPr lang="en-US" smtClean="0"/>
              <a:t>12/10/2024</a:t>
            </a:fld>
            <a:endParaRPr lang="en-US"/>
          </a:p>
        </p:txBody>
      </p:sp>
      <p:sp>
        <p:nvSpPr>
          <p:cNvPr id="8" name="Footer Placeholder 7">
            <a:extLst>
              <a:ext uri="{FF2B5EF4-FFF2-40B4-BE49-F238E27FC236}">
                <a16:creationId xmlns:a16="http://schemas.microsoft.com/office/drawing/2014/main" id="{CFB79692-E142-E1D7-AD17-30C5F13657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90FCF2-7B78-2A2A-F878-58335FEA390C}"/>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1" name="Straight Connector 10">
            <a:extLst>
              <a:ext uri="{FF2B5EF4-FFF2-40B4-BE49-F238E27FC236}">
                <a16:creationId xmlns:a16="http://schemas.microsoft.com/office/drawing/2014/main" id="{BC2D0356-1ECF-682B-F87A-811BDD28B2CB}"/>
              </a:ext>
            </a:extLst>
          </p:cNvPr>
          <p:cNvCxnSpPr>
            <a:cxnSpLocks/>
          </p:cNvCxnSpPr>
          <p:nvPr/>
        </p:nvCxnSpPr>
        <p:spPr>
          <a:xfrm>
            <a:off x="1052513"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906CA06-9701-E645-C0A5-594B227B288F}"/>
              </a:ext>
            </a:extLst>
          </p:cNvPr>
          <p:cNvCxnSpPr>
            <a:cxnSpLocks/>
          </p:cNvCxnSpPr>
          <p:nvPr/>
        </p:nvCxnSpPr>
        <p:spPr>
          <a:xfrm>
            <a:off x="6435725"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4177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214DA-C0D4-E152-7F42-F6352C961E82}"/>
              </a:ext>
            </a:extLst>
          </p:cNvPr>
          <p:cNvSpPr>
            <a:spLocks noGrp="1"/>
          </p:cNvSpPr>
          <p:nvPr>
            <p:ph type="title"/>
          </p:nvPr>
        </p:nvSpPr>
        <p:spPr>
          <a:xfrm>
            <a:off x="1524000" y="914400"/>
            <a:ext cx="9715500" cy="990600"/>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4EC2AA04-1E84-460C-F560-A228F930F0AF}"/>
              </a:ext>
            </a:extLst>
          </p:cNvPr>
          <p:cNvSpPr>
            <a:spLocks noGrp="1"/>
          </p:cNvSpPr>
          <p:nvPr>
            <p:ph type="dt" sz="half" idx="10"/>
          </p:nvPr>
        </p:nvSpPr>
        <p:spPr/>
        <p:txBody>
          <a:bodyPr/>
          <a:lstStyle/>
          <a:p>
            <a:fld id="{9D0D92BC-42A9-434B-8530-ADBF4485E407}" type="datetimeFigureOut">
              <a:rPr lang="en-US" smtClean="0"/>
              <a:t>12/10/2024</a:t>
            </a:fld>
            <a:endParaRPr lang="en-US"/>
          </a:p>
        </p:txBody>
      </p:sp>
      <p:sp>
        <p:nvSpPr>
          <p:cNvPr id="4" name="Footer Placeholder 3">
            <a:extLst>
              <a:ext uri="{FF2B5EF4-FFF2-40B4-BE49-F238E27FC236}">
                <a16:creationId xmlns:a16="http://schemas.microsoft.com/office/drawing/2014/main" id="{24AB260E-3910-7D1B-5074-24F5F0AB53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2020F1-A878-9B80-6B4F-7D71406BBF3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2763696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7652D6-7AE9-3E3B-5C1B-2B4399B150D5}"/>
              </a:ext>
            </a:extLst>
          </p:cNvPr>
          <p:cNvSpPr>
            <a:spLocks noGrp="1"/>
          </p:cNvSpPr>
          <p:nvPr>
            <p:ph type="dt" sz="half" idx="10"/>
          </p:nvPr>
        </p:nvSpPr>
        <p:spPr/>
        <p:txBody>
          <a:bodyPr/>
          <a:lstStyle/>
          <a:p>
            <a:fld id="{9D0D92BC-42A9-434B-8530-ADBF4485E407}" type="datetimeFigureOut">
              <a:rPr lang="en-US" smtClean="0"/>
              <a:t>12/10/2024</a:t>
            </a:fld>
            <a:endParaRPr lang="en-US"/>
          </a:p>
        </p:txBody>
      </p:sp>
      <p:sp>
        <p:nvSpPr>
          <p:cNvPr id="3" name="Footer Placeholder 2">
            <a:extLst>
              <a:ext uri="{FF2B5EF4-FFF2-40B4-BE49-F238E27FC236}">
                <a16:creationId xmlns:a16="http://schemas.microsoft.com/office/drawing/2014/main" id="{A9A7127E-2A63-6F45-4C40-8358436307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56FB79-D9D1-5381-0019-E24F8B4DAAB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877479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23B5-7DA9-0E4F-DA39-4624DB8A252E}"/>
              </a:ext>
            </a:extLst>
          </p:cNvPr>
          <p:cNvSpPr>
            <a:spLocks noGrp="1"/>
          </p:cNvSpPr>
          <p:nvPr>
            <p:ph type="title"/>
          </p:nvPr>
        </p:nvSpPr>
        <p:spPr>
          <a:xfrm>
            <a:off x="1524000" y="1369065"/>
            <a:ext cx="3266536" cy="2312979"/>
          </a:xfrm>
        </p:spPr>
        <p:txBody>
          <a:bodyPr anchor="b">
            <a:noAutofit/>
          </a:bodyPr>
          <a:lstStyle>
            <a:lvl1pPr>
              <a:defRPr sz="2800"/>
            </a:lvl1pPr>
          </a:lstStyle>
          <a:p>
            <a:r>
              <a:rPr lang="en-US" dirty="0"/>
              <a:t>Click to edit Master title style</a:t>
            </a:r>
          </a:p>
        </p:txBody>
      </p:sp>
      <p:sp>
        <p:nvSpPr>
          <p:cNvPr id="3" name="Content Placeholder 2">
            <a:extLst>
              <a:ext uri="{FF2B5EF4-FFF2-40B4-BE49-F238E27FC236}">
                <a16:creationId xmlns:a16="http://schemas.microsoft.com/office/drawing/2014/main" id="{B94A5E77-518A-1FB9-B473-E19CADE04669}"/>
              </a:ext>
            </a:extLst>
          </p:cNvPr>
          <p:cNvSpPr>
            <a:spLocks noGrp="1"/>
          </p:cNvSpPr>
          <p:nvPr>
            <p:ph idx="1"/>
          </p:nvPr>
        </p:nvSpPr>
        <p:spPr>
          <a:xfrm>
            <a:off x="5624423" y="987425"/>
            <a:ext cx="5615077" cy="4873625"/>
          </a:xfrm>
        </p:spPr>
        <p:txBody>
          <a:bodyPr anchor="ct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365344F-7D06-2406-D113-D24587835D69}"/>
              </a:ext>
            </a:extLst>
          </p:cNvPr>
          <p:cNvSpPr>
            <a:spLocks noGrp="1"/>
          </p:cNvSpPr>
          <p:nvPr>
            <p:ph type="body" sz="half" idx="2"/>
          </p:nvPr>
        </p:nvSpPr>
        <p:spPr>
          <a:xfrm>
            <a:off x="1524000" y="3947801"/>
            <a:ext cx="3266536" cy="238283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22BE708-BAD0-A0A6-9332-9D2179E673FB}"/>
              </a:ext>
            </a:extLst>
          </p:cNvPr>
          <p:cNvSpPr>
            <a:spLocks noGrp="1"/>
          </p:cNvSpPr>
          <p:nvPr>
            <p:ph type="dt" sz="half" idx="10"/>
          </p:nvPr>
        </p:nvSpPr>
        <p:spPr/>
        <p:txBody>
          <a:bodyPr/>
          <a:lstStyle/>
          <a:p>
            <a:fld id="{9D0D92BC-42A9-434B-8530-ADBF4485E407}" type="datetimeFigureOut">
              <a:rPr lang="en-US" smtClean="0"/>
              <a:t>12/10/2024</a:t>
            </a:fld>
            <a:endParaRPr lang="en-US"/>
          </a:p>
        </p:txBody>
      </p:sp>
      <p:sp>
        <p:nvSpPr>
          <p:cNvPr id="6" name="Footer Placeholder 5">
            <a:extLst>
              <a:ext uri="{FF2B5EF4-FFF2-40B4-BE49-F238E27FC236}">
                <a16:creationId xmlns:a16="http://schemas.microsoft.com/office/drawing/2014/main" id="{F8A70050-9362-4EC4-6B73-3A38445B71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CDA991-8608-CAB4-33FA-03D380D2F060}"/>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711010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7B837-332D-9100-E007-7DE279481410}"/>
              </a:ext>
            </a:extLst>
          </p:cNvPr>
          <p:cNvSpPr>
            <a:spLocks noGrp="1"/>
          </p:cNvSpPr>
          <p:nvPr>
            <p:ph type="title"/>
          </p:nvPr>
        </p:nvSpPr>
        <p:spPr>
          <a:xfrm>
            <a:off x="1523999" y="1385457"/>
            <a:ext cx="3312543" cy="2304288"/>
          </a:xfrm>
        </p:spPr>
        <p:txBody>
          <a:bodyPr anchor="b">
            <a:normAutofit/>
          </a:bodyPr>
          <a:lstStyle>
            <a:lvl1pPr>
              <a:defRPr sz="2800"/>
            </a:lvl1pPr>
          </a:lstStyle>
          <a:p>
            <a:r>
              <a:rPr lang="en-US" dirty="0"/>
              <a:t>Click to edit Master title style</a:t>
            </a:r>
          </a:p>
        </p:txBody>
      </p:sp>
      <p:sp>
        <p:nvSpPr>
          <p:cNvPr id="3" name="Picture Placeholder 2">
            <a:extLst>
              <a:ext uri="{FF2B5EF4-FFF2-40B4-BE49-F238E27FC236}">
                <a16:creationId xmlns:a16="http://schemas.microsoft.com/office/drawing/2014/main" id="{3E0DE983-0B0E-07CC-8C57-4EA529E27D19}"/>
              </a:ext>
            </a:extLst>
          </p:cNvPr>
          <p:cNvSpPr>
            <a:spLocks noGrp="1"/>
          </p:cNvSpPr>
          <p:nvPr>
            <p:ph type="pic" idx="1"/>
          </p:nvPr>
        </p:nvSpPr>
        <p:spPr>
          <a:xfrm>
            <a:off x="5624423" y="957263"/>
            <a:ext cx="5372189" cy="4962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CAB867-3FC6-5007-61B0-D9B7E5B0CED6}"/>
              </a:ext>
            </a:extLst>
          </p:cNvPr>
          <p:cNvSpPr>
            <a:spLocks noGrp="1"/>
          </p:cNvSpPr>
          <p:nvPr>
            <p:ph type="body" sz="half" idx="2"/>
          </p:nvPr>
        </p:nvSpPr>
        <p:spPr>
          <a:xfrm>
            <a:off x="1524000" y="3958315"/>
            <a:ext cx="3312542" cy="1961473"/>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6FC7E0F-BFE1-7134-163B-B777970B762A}"/>
              </a:ext>
            </a:extLst>
          </p:cNvPr>
          <p:cNvSpPr>
            <a:spLocks noGrp="1"/>
          </p:cNvSpPr>
          <p:nvPr>
            <p:ph type="dt" sz="half" idx="10"/>
          </p:nvPr>
        </p:nvSpPr>
        <p:spPr/>
        <p:txBody>
          <a:bodyPr/>
          <a:lstStyle/>
          <a:p>
            <a:fld id="{9D0D92BC-42A9-434B-8530-ADBF4485E407}" type="datetimeFigureOut">
              <a:rPr lang="en-US" smtClean="0"/>
              <a:t>12/10/2024</a:t>
            </a:fld>
            <a:endParaRPr lang="en-US"/>
          </a:p>
        </p:txBody>
      </p:sp>
      <p:sp>
        <p:nvSpPr>
          <p:cNvPr id="6" name="Footer Placeholder 5">
            <a:extLst>
              <a:ext uri="{FF2B5EF4-FFF2-40B4-BE49-F238E27FC236}">
                <a16:creationId xmlns:a16="http://schemas.microsoft.com/office/drawing/2014/main" id="{AD395D0B-4F98-F3BE-FB23-22D8C5D41F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FB2E3D-2188-B7A9-0ECE-978147358479}"/>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401940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5258B98-3BD5-0A20-B0E7-944EAEB2654A}"/>
              </a:ext>
            </a:extLst>
          </p:cNvPr>
          <p:cNvSpPr/>
          <p:nvPr/>
        </p:nvSpPr>
        <p:spPr>
          <a:xfrm>
            <a:off x="0" y="3510612"/>
            <a:ext cx="12192000" cy="334738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C0D404C1-E8A5-65FC-C068-21EA0397ED63}"/>
              </a:ext>
            </a:extLst>
          </p:cNvPr>
          <p:cNvSpPr>
            <a:spLocks noGrp="1"/>
          </p:cNvSpPr>
          <p:nvPr>
            <p:ph type="title"/>
          </p:nvPr>
        </p:nvSpPr>
        <p:spPr>
          <a:xfrm>
            <a:off x="952500" y="757238"/>
            <a:ext cx="10287000" cy="11477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6DCFD78-F171-BA47-AAF3-C6EB75F94C78}"/>
              </a:ext>
            </a:extLst>
          </p:cNvPr>
          <p:cNvSpPr>
            <a:spLocks noGrp="1"/>
          </p:cNvSpPr>
          <p:nvPr>
            <p:ph type="body" idx="1"/>
          </p:nvPr>
        </p:nvSpPr>
        <p:spPr>
          <a:xfrm>
            <a:off x="952500" y="2285997"/>
            <a:ext cx="10287000" cy="38909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5965A77-B1AB-D608-A6C5-F0F99B6913D8}"/>
              </a:ext>
            </a:extLst>
          </p:cNvPr>
          <p:cNvSpPr>
            <a:spLocks noGrp="1"/>
          </p:cNvSpPr>
          <p:nvPr>
            <p:ph type="dt" sz="half" idx="2"/>
          </p:nvPr>
        </p:nvSpPr>
        <p:spPr>
          <a:xfrm rot="5400000">
            <a:off x="10568087" y="4756249"/>
            <a:ext cx="2476307"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9D0D92BC-42A9-434B-8530-ADBF4485E407}" type="datetimeFigureOut">
              <a:rPr lang="en-US" smtClean="0"/>
              <a:pPr/>
              <a:t>12/10/2024</a:t>
            </a:fld>
            <a:endParaRPr lang="en-US" dirty="0"/>
          </a:p>
        </p:txBody>
      </p:sp>
      <p:sp>
        <p:nvSpPr>
          <p:cNvPr id="5" name="Footer Placeholder 4">
            <a:extLst>
              <a:ext uri="{FF2B5EF4-FFF2-40B4-BE49-F238E27FC236}">
                <a16:creationId xmlns:a16="http://schemas.microsoft.com/office/drawing/2014/main" id="{05DE34E5-5E9B-7786-05B5-B93241EE2F42}"/>
              </a:ext>
            </a:extLst>
          </p:cNvPr>
          <p:cNvSpPr>
            <a:spLocks noGrp="1"/>
          </p:cNvSpPr>
          <p:nvPr>
            <p:ph type="ftr" sz="quarter" idx="3"/>
          </p:nvPr>
        </p:nvSpPr>
        <p:spPr>
          <a:xfrm rot="5400000">
            <a:off x="10589519" y="1758059"/>
            <a:ext cx="2433442"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525CD4B-611E-32FA-419D-326099EEF340}"/>
              </a:ext>
            </a:extLst>
          </p:cNvPr>
          <p:cNvSpPr>
            <a:spLocks noGrp="1"/>
          </p:cNvSpPr>
          <p:nvPr>
            <p:ph type="sldNum" sz="quarter" idx="4"/>
          </p:nvPr>
        </p:nvSpPr>
        <p:spPr>
          <a:xfrm>
            <a:off x="11539542" y="3246437"/>
            <a:ext cx="533399" cy="365125"/>
          </a:xfrm>
          <a:prstGeom prst="rect">
            <a:avLst/>
          </a:prstGeom>
        </p:spPr>
        <p:txBody>
          <a:bodyPr vert="horz" lIns="91440" tIns="45720" rIns="91440" bIns="45720" rtlCol="0" anchor="ctr"/>
          <a:lstStyle>
            <a:lvl1pPr algn="ctr">
              <a:defRPr sz="1600" b="1" cap="all" baseline="0">
                <a:solidFill>
                  <a:schemeClr val="tx1"/>
                </a:solidFill>
                <a:latin typeface="+mj-lt"/>
              </a:defRPr>
            </a:lvl1pPr>
          </a:lstStyle>
          <a:p>
            <a:fld id="{A0289F9E-9962-4B7B-BA18-A15907CCC6BF}" type="slidenum">
              <a:rPr lang="en-US" smtClean="0"/>
              <a:pPr/>
              <a:t>‹#›</a:t>
            </a:fld>
            <a:endParaRPr lang="en-US" dirty="0"/>
          </a:p>
        </p:txBody>
      </p:sp>
    </p:spTree>
    <p:extLst>
      <p:ext uri="{BB962C8B-B14F-4D97-AF65-F5344CB8AC3E}">
        <p14:creationId xmlns:p14="http://schemas.microsoft.com/office/powerpoint/2010/main" val="35762099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56032"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21208"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39496"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3210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Video 15" descr="View from plane wing">
            <a:extLst>
              <a:ext uri="{FF2B5EF4-FFF2-40B4-BE49-F238E27FC236}">
                <a16:creationId xmlns:a16="http://schemas.microsoft.com/office/drawing/2014/main" id="{E663AB31-E612-1E64-0FFE-D7C9EBE580DB}"/>
              </a:ext>
            </a:extLst>
          </p:cNvPr>
          <p:cNvPicPr>
            <a:picLocks noChangeAspect="1"/>
          </p:cNvPicPr>
          <p:nvPr>
            <a:videoFile r:link="rId2"/>
            <p:extLst>
              <p:ext uri="{DAA4B4D4-6D71-4841-9C94-3DE7FCFB9230}">
                <p14:media xmlns:p14="http://schemas.microsoft.com/office/powerpoint/2010/main" r:embed="rId1"/>
              </p:ext>
            </p:extLst>
          </p:nvPr>
        </p:nvPicPr>
        <p:blipFill>
          <a:blip r:embed="rId4">
            <a:alphaModFix/>
          </a:blip>
          <a:srcRect r="-1" b="306"/>
          <a:stretch/>
        </p:blipFill>
        <p:spPr>
          <a:xfrm>
            <a:off x="20" y="309467"/>
            <a:ext cx="12191980" cy="6856429"/>
          </a:xfrm>
          <a:prstGeom prst="rect">
            <a:avLst/>
          </a:prstGeom>
        </p:spPr>
      </p:pic>
      <p:sp>
        <p:nvSpPr>
          <p:cNvPr id="2" name="Title 1">
            <a:extLst>
              <a:ext uri="{FF2B5EF4-FFF2-40B4-BE49-F238E27FC236}">
                <a16:creationId xmlns:a16="http://schemas.microsoft.com/office/drawing/2014/main" id="{960D391C-5531-A765-06FE-7A9D8F57B2FD}"/>
              </a:ext>
            </a:extLst>
          </p:cNvPr>
          <p:cNvSpPr>
            <a:spLocks noGrp="1"/>
          </p:cNvSpPr>
          <p:nvPr>
            <p:ph type="ctrTitle"/>
          </p:nvPr>
        </p:nvSpPr>
        <p:spPr>
          <a:xfrm>
            <a:off x="4328161" y="2211978"/>
            <a:ext cx="3535679" cy="1425728"/>
          </a:xfrm>
        </p:spPr>
        <p:txBody>
          <a:bodyPr anchor="b">
            <a:normAutofit/>
          </a:bodyPr>
          <a:lstStyle/>
          <a:p>
            <a:pPr algn="ctr">
              <a:lnSpc>
                <a:spcPct val="110000"/>
              </a:lnSpc>
            </a:pPr>
            <a:r>
              <a:rPr lang="en-US" sz="2600"/>
              <a:t>Airline management system</a:t>
            </a:r>
          </a:p>
        </p:txBody>
      </p:sp>
      <p:sp>
        <p:nvSpPr>
          <p:cNvPr id="3" name="Subtitle 2">
            <a:extLst>
              <a:ext uri="{FF2B5EF4-FFF2-40B4-BE49-F238E27FC236}">
                <a16:creationId xmlns:a16="http://schemas.microsoft.com/office/drawing/2014/main" id="{AC7F9D50-88EB-2398-ECE7-2910EFF61071}"/>
              </a:ext>
            </a:extLst>
          </p:cNvPr>
          <p:cNvSpPr>
            <a:spLocks noGrp="1"/>
          </p:cNvSpPr>
          <p:nvPr>
            <p:ph type="subTitle" idx="1"/>
          </p:nvPr>
        </p:nvSpPr>
        <p:spPr>
          <a:xfrm>
            <a:off x="5316279" y="4065866"/>
            <a:ext cx="2098934" cy="1363384"/>
          </a:xfrm>
        </p:spPr>
        <p:txBody>
          <a:bodyPr>
            <a:normAutofit fontScale="77500" lnSpcReduction="20000"/>
          </a:bodyPr>
          <a:lstStyle/>
          <a:p>
            <a:r>
              <a:rPr lang="en-US" dirty="0"/>
              <a:t>YASH PATEL</a:t>
            </a:r>
          </a:p>
          <a:p>
            <a:r>
              <a:rPr lang="en-US" dirty="0"/>
              <a:t>NISARG PATEL</a:t>
            </a:r>
          </a:p>
          <a:p>
            <a:r>
              <a:rPr lang="en-US" dirty="0"/>
              <a:t>NIRALEE HIRPARA</a:t>
            </a:r>
          </a:p>
          <a:p>
            <a:r>
              <a:rPr lang="en-US" dirty="0"/>
              <a:t>HARSH SHAH</a:t>
            </a:r>
          </a:p>
        </p:txBody>
      </p:sp>
    </p:spTree>
    <p:extLst>
      <p:ext uri="{BB962C8B-B14F-4D97-AF65-F5344CB8AC3E}">
        <p14:creationId xmlns:p14="http://schemas.microsoft.com/office/powerpoint/2010/main" val="2919112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6"/>
                                        </p:tgtEl>
                                      </p:cBhvr>
                                    </p:cmd>
                                  </p:childTnLst>
                                </p:cTn>
                              </p:par>
                            </p:childTnLst>
                          </p:cTn>
                        </p:par>
                      </p:childTnLst>
                    </p:cTn>
                  </p:par>
                </p:childTnLst>
              </p:cTn>
              <p:nextCondLst>
                <p:cond evt="onClick" delay="0">
                  <p:tgtEl>
                    <p:spTgt spid="16"/>
                  </p:tgtEl>
                </p:cond>
              </p:nextCondLst>
            </p:seq>
            <p:video>
              <p:cMediaNode mute="1">
                <p:cTn id="12" repeatCount="indefinite" fill="hold" display="0">
                  <p:stCondLst>
                    <p:cond delay="indefinite"/>
                  </p:stCondLst>
                </p:cTn>
                <p:tgtEl>
                  <p:spTgt spid="1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7C751-3AC4-4710-08BE-A0255B9E8A85}"/>
              </a:ext>
            </a:extLst>
          </p:cNvPr>
          <p:cNvSpPr>
            <a:spLocks noGrp="1"/>
          </p:cNvSpPr>
          <p:nvPr>
            <p:ph type="title"/>
          </p:nvPr>
        </p:nvSpPr>
        <p:spPr>
          <a:xfrm>
            <a:off x="952500" y="812042"/>
            <a:ext cx="4264686" cy="1092958"/>
          </a:xfrm>
        </p:spPr>
        <p:txBody>
          <a:bodyPr>
            <a:normAutofit/>
          </a:bodyPr>
          <a:lstStyle/>
          <a:p>
            <a:pPr>
              <a:lnSpc>
                <a:spcPct val="110000"/>
              </a:lnSpc>
            </a:pPr>
            <a:r>
              <a:rPr lang="en-IN" sz="2400"/>
              <a:t>Flight Cancellation Module</a:t>
            </a:r>
            <a:endParaRPr lang="en-US" sz="2400"/>
          </a:p>
        </p:txBody>
      </p:sp>
      <p:sp>
        <p:nvSpPr>
          <p:cNvPr id="3" name="Content Placeholder 2">
            <a:extLst>
              <a:ext uri="{FF2B5EF4-FFF2-40B4-BE49-F238E27FC236}">
                <a16:creationId xmlns:a16="http://schemas.microsoft.com/office/drawing/2014/main" id="{D29BCD43-4327-1633-1DDC-899EF0518969}"/>
              </a:ext>
            </a:extLst>
          </p:cNvPr>
          <p:cNvSpPr>
            <a:spLocks noGrp="1"/>
          </p:cNvSpPr>
          <p:nvPr>
            <p:ph idx="1"/>
          </p:nvPr>
        </p:nvSpPr>
        <p:spPr>
          <a:xfrm>
            <a:off x="952500" y="2285997"/>
            <a:ext cx="4191000" cy="3890965"/>
          </a:xfrm>
        </p:spPr>
        <p:txBody>
          <a:bodyPr>
            <a:normAutofit/>
          </a:bodyPr>
          <a:lstStyle/>
          <a:p>
            <a:pPr>
              <a:buFont typeface="Arial" panose="020B0604020202020204" pitchFamily="34" charset="0"/>
              <a:buChar char="•"/>
            </a:pPr>
            <a:r>
              <a:rPr lang="en-IN" b="1" dirty="0"/>
              <a:t>Features:</a:t>
            </a:r>
          </a:p>
          <a:p>
            <a:pPr lvl="1">
              <a:buFont typeface="Arial" panose="020B0604020202020204" pitchFamily="34" charset="0"/>
              <a:buChar char="•"/>
            </a:pPr>
            <a:r>
              <a:rPr lang="en-IN" dirty="0"/>
              <a:t>Easy cancellation process with a refund system.</a:t>
            </a:r>
          </a:p>
          <a:p>
            <a:pPr lvl="1">
              <a:buFont typeface="Arial" panose="020B0604020202020204" pitchFamily="34" charset="0"/>
              <a:buChar char="•"/>
            </a:pPr>
            <a:r>
              <a:rPr lang="en-IN" dirty="0"/>
              <a:t>Customer notification through email or SMS.</a:t>
            </a:r>
          </a:p>
          <a:p>
            <a:r>
              <a:rPr lang="en-IN" b="1" dirty="0"/>
              <a:t>Benefit: </a:t>
            </a:r>
          </a:p>
          <a:p>
            <a:pPr lvl="1"/>
            <a:r>
              <a:rPr lang="en-IN" dirty="0"/>
              <a:t>Improved flexibility and trust.</a:t>
            </a:r>
            <a:endParaRPr lang="en-US" dirty="0"/>
          </a:p>
        </p:txBody>
      </p:sp>
      <p:pic>
        <p:nvPicPr>
          <p:cNvPr id="5" name="Picture 4" descr="Colourful envelopes">
            <a:extLst>
              <a:ext uri="{FF2B5EF4-FFF2-40B4-BE49-F238E27FC236}">
                <a16:creationId xmlns:a16="http://schemas.microsoft.com/office/drawing/2014/main" id="{0963F0D5-C2A2-4AC1-D8F6-81355452C2F3}"/>
              </a:ext>
            </a:extLst>
          </p:cNvPr>
          <p:cNvPicPr>
            <a:picLocks noChangeAspect="1"/>
          </p:cNvPicPr>
          <p:nvPr/>
        </p:nvPicPr>
        <p:blipFill>
          <a:blip r:embed="rId2"/>
          <a:srcRect l="21167" r="19498" b="-1"/>
          <a:stretch/>
        </p:blipFill>
        <p:spPr>
          <a:xfrm>
            <a:off x="6096000" y="10"/>
            <a:ext cx="6095999" cy="6857990"/>
          </a:xfrm>
          <a:prstGeom prst="rect">
            <a:avLst/>
          </a:prstGeom>
        </p:spPr>
      </p:pic>
    </p:spTree>
    <p:extLst>
      <p:ext uri="{BB962C8B-B14F-4D97-AF65-F5344CB8AC3E}">
        <p14:creationId xmlns:p14="http://schemas.microsoft.com/office/powerpoint/2010/main" val="407819942"/>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D7D33-9DDE-7683-3E7D-03E618A046D7}"/>
              </a:ext>
            </a:extLst>
          </p:cNvPr>
          <p:cNvSpPr>
            <a:spLocks noGrp="1"/>
          </p:cNvSpPr>
          <p:nvPr>
            <p:ph type="title"/>
          </p:nvPr>
        </p:nvSpPr>
        <p:spPr>
          <a:xfrm>
            <a:off x="1524000" y="762001"/>
            <a:ext cx="9144000" cy="869092"/>
          </a:xfrm>
        </p:spPr>
        <p:txBody>
          <a:bodyPr>
            <a:normAutofit/>
          </a:bodyPr>
          <a:lstStyle/>
          <a:p>
            <a:pPr algn="ctr"/>
            <a:r>
              <a:rPr lang="en-IN" dirty="0"/>
              <a:t>Why Use an Airline Management System?</a:t>
            </a:r>
            <a:endParaRPr lang="en-US"/>
          </a:p>
        </p:txBody>
      </p:sp>
      <p:graphicFrame>
        <p:nvGraphicFramePr>
          <p:cNvPr id="5" name="Content Placeholder 2">
            <a:extLst>
              <a:ext uri="{FF2B5EF4-FFF2-40B4-BE49-F238E27FC236}">
                <a16:creationId xmlns:a16="http://schemas.microsoft.com/office/drawing/2014/main" id="{1E0D0D9E-8B02-CDE8-DD8D-36ADDF3942B3}"/>
              </a:ext>
            </a:extLst>
          </p:cNvPr>
          <p:cNvGraphicFramePr>
            <a:graphicFrameLocks noGrp="1"/>
          </p:cNvGraphicFramePr>
          <p:nvPr>
            <p:ph idx="1"/>
            <p:extLst>
              <p:ext uri="{D42A27DB-BD31-4B8C-83A1-F6EECF244321}">
                <p14:modId xmlns:p14="http://schemas.microsoft.com/office/powerpoint/2010/main" val="3243540473"/>
              </p:ext>
            </p:extLst>
          </p:nvPr>
        </p:nvGraphicFramePr>
        <p:xfrm>
          <a:off x="952500" y="2393094"/>
          <a:ext cx="10287000" cy="37029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9774578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CCBE1-0181-503F-B601-4D4AE95FC3BC}"/>
              </a:ext>
            </a:extLst>
          </p:cNvPr>
          <p:cNvSpPr>
            <a:spLocks noGrp="1"/>
          </p:cNvSpPr>
          <p:nvPr>
            <p:ph type="title"/>
          </p:nvPr>
        </p:nvSpPr>
        <p:spPr>
          <a:xfrm>
            <a:off x="7029450" y="762001"/>
            <a:ext cx="4229100" cy="1141004"/>
          </a:xfrm>
        </p:spPr>
        <p:txBody>
          <a:bodyPr>
            <a:normAutofit/>
          </a:bodyPr>
          <a:lstStyle/>
          <a:p>
            <a:r>
              <a:rPr lang="en-IN" dirty="0"/>
              <a:t>Conclusion and Future Scope</a:t>
            </a:r>
            <a:endParaRPr lang="en-US" dirty="0"/>
          </a:p>
        </p:txBody>
      </p:sp>
      <p:sp>
        <p:nvSpPr>
          <p:cNvPr id="3" name="Content Placeholder 2">
            <a:extLst>
              <a:ext uri="{FF2B5EF4-FFF2-40B4-BE49-F238E27FC236}">
                <a16:creationId xmlns:a16="http://schemas.microsoft.com/office/drawing/2014/main" id="{911C0C1B-EC5D-EB10-6F29-B6973E1CDC6F}"/>
              </a:ext>
            </a:extLst>
          </p:cNvPr>
          <p:cNvSpPr>
            <a:spLocks noGrp="1"/>
          </p:cNvSpPr>
          <p:nvPr>
            <p:ph idx="1"/>
          </p:nvPr>
        </p:nvSpPr>
        <p:spPr>
          <a:xfrm>
            <a:off x="7029450" y="2286000"/>
            <a:ext cx="4219149" cy="3810000"/>
          </a:xfrm>
        </p:spPr>
        <p:txBody>
          <a:bodyPr>
            <a:normAutofit/>
          </a:bodyPr>
          <a:lstStyle/>
          <a:p>
            <a:pPr>
              <a:buFont typeface="Arial" panose="020B0604020202020204" pitchFamily="34" charset="0"/>
              <a:buChar char="•"/>
            </a:pPr>
            <a:r>
              <a:rPr lang="en-IN" b="1" dirty="0"/>
              <a:t>Future enhancements:</a:t>
            </a:r>
          </a:p>
          <a:p>
            <a:pPr lvl="1">
              <a:buFont typeface="Arial" panose="020B0604020202020204" pitchFamily="34" charset="0"/>
              <a:buChar char="•"/>
            </a:pPr>
            <a:r>
              <a:rPr lang="en-IN" dirty="0"/>
              <a:t>Integration with AI for predictive analysis.</a:t>
            </a:r>
          </a:p>
          <a:p>
            <a:pPr lvl="1">
              <a:buFont typeface="Arial" panose="020B0604020202020204" pitchFamily="34" charset="0"/>
              <a:buChar char="•"/>
            </a:pPr>
            <a:r>
              <a:rPr lang="en-IN" dirty="0"/>
              <a:t>Mobile app for customer convenience.</a:t>
            </a:r>
          </a:p>
          <a:p>
            <a:r>
              <a:rPr lang="en-IN" dirty="0"/>
              <a:t>Closing statement emphasizing the importance of the system in modern airline operations.</a:t>
            </a:r>
            <a:endParaRPr lang="en-US" dirty="0"/>
          </a:p>
        </p:txBody>
      </p:sp>
      <p:pic>
        <p:nvPicPr>
          <p:cNvPr id="5" name="Picture 4" descr="Mobile device with apps">
            <a:extLst>
              <a:ext uri="{FF2B5EF4-FFF2-40B4-BE49-F238E27FC236}">
                <a16:creationId xmlns:a16="http://schemas.microsoft.com/office/drawing/2014/main" id="{C7904D7B-2CC1-D57E-7AC7-BC7A8DA3EB9C}"/>
              </a:ext>
            </a:extLst>
          </p:cNvPr>
          <p:cNvPicPr>
            <a:picLocks noChangeAspect="1"/>
          </p:cNvPicPr>
          <p:nvPr/>
        </p:nvPicPr>
        <p:blipFill>
          <a:blip r:embed="rId2"/>
          <a:srcRect l="44785" r="5215"/>
          <a:stretch/>
        </p:blipFill>
        <p:spPr>
          <a:xfrm>
            <a:off x="-1" y="10"/>
            <a:ext cx="6096001" cy="6857990"/>
          </a:xfrm>
          <a:prstGeom prst="rect">
            <a:avLst/>
          </a:prstGeom>
        </p:spPr>
      </p:pic>
    </p:spTree>
    <p:extLst>
      <p:ext uri="{BB962C8B-B14F-4D97-AF65-F5344CB8AC3E}">
        <p14:creationId xmlns:p14="http://schemas.microsoft.com/office/powerpoint/2010/main" val="3915396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5258B98-3BD5-0A20-B0E7-944EAEB26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510612"/>
            <a:ext cx="12192000" cy="334738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1C74AEE6-9CA7-5247-DC34-99634247DF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7" name="Rectangle 26">
            <a:extLst>
              <a:ext uri="{FF2B5EF4-FFF2-40B4-BE49-F238E27FC236}">
                <a16:creationId xmlns:a16="http://schemas.microsoft.com/office/drawing/2014/main" id="{B26DD882-9EA6-DF4B-AF70-0C6166EA8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FB2E755-2902-3512-ABBE-E472FC038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510164"/>
            <a:ext cx="12192000" cy="334738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009149-44D9-39EA-703F-268D929F3BCD}"/>
              </a:ext>
            </a:extLst>
          </p:cNvPr>
          <p:cNvSpPr>
            <a:spLocks noGrp="1"/>
          </p:cNvSpPr>
          <p:nvPr>
            <p:ph type="title"/>
          </p:nvPr>
        </p:nvSpPr>
        <p:spPr>
          <a:xfrm>
            <a:off x="2238807" y="3826502"/>
            <a:ext cx="7714388" cy="1048007"/>
          </a:xfrm>
        </p:spPr>
        <p:txBody>
          <a:bodyPr vert="horz" lIns="91440" tIns="45720" rIns="91440" bIns="45720" rtlCol="0" anchor="b">
            <a:normAutofit/>
          </a:bodyPr>
          <a:lstStyle/>
          <a:p>
            <a:pPr algn="ctr"/>
            <a:r>
              <a:rPr lang="en-US" dirty="0"/>
              <a:t>THANK YOU</a:t>
            </a:r>
          </a:p>
        </p:txBody>
      </p:sp>
      <p:pic>
        <p:nvPicPr>
          <p:cNvPr id="20" name="Graphic 19" descr="Smiling Face with No Fill">
            <a:extLst>
              <a:ext uri="{FF2B5EF4-FFF2-40B4-BE49-F238E27FC236}">
                <a16:creationId xmlns:a16="http://schemas.microsoft.com/office/drawing/2014/main" id="{FB34DD5C-7EAD-9B1D-8B08-1224DFC9E89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832812" y="761999"/>
            <a:ext cx="2391295" cy="2391295"/>
          </a:xfrm>
          <a:prstGeom prst="rect">
            <a:avLst/>
          </a:prstGeom>
        </p:spPr>
      </p:pic>
      <p:cxnSp>
        <p:nvCxnSpPr>
          <p:cNvPr id="31" name="Straight Connector 30">
            <a:extLst>
              <a:ext uri="{FF2B5EF4-FFF2-40B4-BE49-F238E27FC236}">
                <a16:creationId xmlns:a16="http://schemas.microsoft.com/office/drawing/2014/main" id="{5D6A2EB7-6350-58C2-B619-F0C3C0C06C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4" y="517139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96657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AD048-C5BA-9764-AACD-8633A37DF3FB}"/>
              </a:ext>
            </a:extLst>
          </p:cNvPr>
          <p:cNvSpPr>
            <a:spLocks noGrp="1"/>
          </p:cNvSpPr>
          <p:nvPr>
            <p:ph type="title"/>
          </p:nvPr>
        </p:nvSpPr>
        <p:spPr>
          <a:xfrm>
            <a:off x="7029450" y="762001"/>
            <a:ext cx="4229100" cy="1141004"/>
          </a:xfrm>
        </p:spPr>
        <p:txBody>
          <a:bodyPr>
            <a:normAutofit/>
          </a:bodyPr>
          <a:lstStyle/>
          <a:p>
            <a:pPr>
              <a:lnSpc>
                <a:spcPct val="110000"/>
              </a:lnSpc>
            </a:pPr>
            <a:r>
              <a:rPr lang="en-IN" sz="2200"/>
              <a:t>What is an Airline Management System?</a:t>
            </a:r>
            <a:endParaRPr lang="en-US" sz="2200"/>
          </a:p>
        </p:txBody>
      </p:sp>
      <p:sp>
        <p:nvSpPr>
          <p:cNvPr id="3" name="Content Placeholder 2">
            <a:extLst>
              <a:ext uri="{FF2B5EF4-FFF2-40B4-BE49-F238E27FC236}">
                <a16:creationId xmlns:a16="http://schemas.microsoft.com/office/drawing/2014/main" id="{FB845065-44F6-FE72-F103-9D0642110C55}"/>
              </a:ext>
            </a:extLst>
          </p:cNvPr>
          <p:cNvSpPr>
            <a:spLocks noGrp="1"/>
          </p:cNvSpPr>
          <p:nvPr>
            <p:ph idx="1"/>
          </p:nvPr>
        </p:nvSpPr>
        <p:spPr>
          <a:xfrm>
            <a:off x="7029450" y="2286000"/>
            <a:ext cx="4219149" cy="3810000"/>
          </a:xfrm>
        </p:spPr>
        <p:txBody>
          <a:bodyPr>
            <a:normAutofit/>
          </a:bodyPr>
          <a:lstStyle/>
          <a:p>
            <a:pPr>
              <a:lnSpc>
                <a:spcPct val="110000"/>
              </a:lnSpc>
            </a:pPr>
            <a:r>
              <a:rPr lang="en-IN" sz="1500" dirty="0"/>
              <a:t>An </a:t>
            </a:r>
            <a:r>
              <a:rPr lang="en-IN" sz="1500" b="1" dirty="0"/>
              <a:t>Airline Management System</a:t>
            </a:r>
            <a:r>
              <a:rPr lang="en-IN" sz="1500" dirty="0"/>
              <a:t> is a comprehensive software platform designed to streamline and optimize an airline's operations. It manages various key aspects, including flight schedules, ticket bookings, customer data, boarding passes, journey details, and cancellations. Integrating these functionalities into a unified system enhances operational efficiency, improves customer experience, and reduces errors.</a:t>
            </a:r>
          </a:p>
          <a:p>
            <a:pPr>
              <a:lnSpc>
                <a:spcPct val="110000"/>
              </a:lnSpc>
            </a:pPr>
            <a:r>
              <a:rPr lang="en-IN" sz="1500" b="1" dirty="0"/>
              <a:t>Overview of its purpose</a:t>
            </a:r>
            <a:r>
              <a:rPr lang="en-IN" sz="1500" dirty="0"/>
              <a:t>: improving efficiency, customer satisfaction, and operational management.</a:t>
            </a:r>
          </a:p>
          <a:p>
            <a:pPr marL="0" indent="0">
              <a:lnSpc>
                <a:spcPct val="110000"/>
              </a:lnSpc>
              <a:buNone/>
            </a:pPr>
            <a:endParaRPr lang="en-IN" sz="1500" dirty="0"/>
          </a:p>
          <a:p>
            <a:pPr>
              <a:lnSpc>
                <a:spcPct val="110000"/>
              </a:lnSpc>
            </a:pPr>
            <a:endParaRPr lang="en-US" sz="1500" dirty="0"/>
          </a:p>
        </p:txBody>
      </p:sp>
      <p:pic>
        <p:nvPicPr>
          <p:cNvPr id="5" name="Picture 4" descr="Back view of an aeroplane">
            <a:extLst>
              <a:ext uri="{FF2B5EF4-FFF2-40B4-BE49-F238E27FC236}">
                <a16:creationId xmlns:a16="http://schemas.microsoft.com/office/drawing/2014/main" id="{D4337F5A-B2C8-2002-EA08-35E654D259DB}"/>
              </a:ext>
            </a:extLst>
          </p:cNvPr>
          <p:cNvPicPr>
            <a:picLocks noChangeAspect="1"/>
          </p:cNvPicPr>
          <p:nvPr/>
        </p:nvPicPr>
        <p:blipFill>
          <a:blip r:embed="rId2"/>
          <a:srcRect l="14407" r="26259" b="-1"/>
          <a:stretch/>
        </p:blipFill>
        <p:spPr>
          <a:xfrm>
            <a:off x="-1" y="10"/>
            <a:ext cx="6096001" cy="6857990"/>
          </a:xfrm>
          <a:prstGeom prst="rect">
            <a:avLst/>
          </a:prstGeom>
        </p:spPr>
      </p:pic>
    </p:spTree>
    <p:extLst>
      <p:ext uri="{BB962C8B-B14F-4D97-AF65-F5344CB8AC3E}">
        <p14:creationId xmlns:p14="http://schemas.microsoft.com/office/powerpoint/2010/main" val="2582308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9824E-AB16-819E-8430-26EEAECA5C69}"/>
              </a:ext>
            </a:extLst>
          </p:cNvPr>
          <p:cNvSpPr>
            <a:spLocks noGrp="1"/>
          </p:cNvSpPr>
          <p:nvPr>
            <p:ph type="title"/>
          </p:nvPr>
        </p:nvSpPr>
        <p:spPr>
          <a:xfrm>
            <a:off x="952500" y="723901"/>
            <a:ext cx="4357316" cy="1181100"/>
          </a:xfrm>
        </p:spPr>
        <p:txBody>
          <a:bodyPr>
            <a:normAutofit/>
          </a:bodyPr>
          <a:lstStyle/>
          <a:p>
            <a:r>
              <a:rPr lang="en-IN" dirty="0"/>
              <a:t>Flight Information</a:t>
            </a:r>
            <a:endParaRPr lang="en-US" dirty="0"/>
          </a:p>
        </p:txBody>
      </p:sp>
      <p:sp>
        <p:nvSpPr>
          <p:cNvPr id="3" name="Content Placeholder 2">
            <a:extLst>
              <a:ext uri="{FF2B5EF4-FFF2-40B4-BE49-F238E27FC236}">
                <a16:creationId xmlns:a16="http://schemas.microsoft.com/office/drawing/2014/main" id="{562BAB3D-6AB8-1616-9AB5-39920991EFD0}"/>
              </a:ext>
            </a:extLst>
          </p:cNvPr>
          <p:cNvSpPr>
            <a:spLocks noGrp="1"/>
          </p:cNvSpPr>
          <p:nvPr>
            <p:ph idx="1"/>
          </p:nvPr>
        </p:nvSpPr>
        <p:spPr>
          <a:xfrm>
            <a:off x="952500" y="2285997"/>
            <a:ext cx="4191000" cy="3890965"/>
          </a:xfrm>
        </p:spPr>
        <p:txBody>
          <a:bodyPr>
            <a:normAutofit/>
          </a:bodyPr>
          <a:lstStyle/>
          <a:p>
            <a:pPr>
              <a:buFont typeface="Arial" panose="020B0604020202020204" pitchFamily="34" charset="0"/>
              <a:buChar char="•"/>
            </a:pPr>
            <a:r>
              <a:rPr lang="en-IN" dirty="0"/>
              <a:t>Features:</a:t>
            </a:r>
          </a:p>
          <a:p>
            <a:pPr marL="742950" lvl="1" indent="-285750">
              <a:buFont typeface="Arial" panose="020B0604020202020204" pitchFamily="34" charset="0"/>
              <a:buChar char="•"/>
            </a:pPr>
            <a:r>
              <a:rPr lang="en-IN" dirty="0"/>
              <a:t>Search for flights by date, destination, and airline.</a:t>
            </a:r>
          </a:p>
          <a:p>
            <a:pPr marL="742950" lvl="1" indent="-285750">
              <a:buFont typeface="Arial" panose="020B0604020202020204" pitchFamily="34" charset="0"/>
              <a:buChar char="•"/>
            </a:pPr>
            <a:r>
              <a:rPr lang="en-IN" dirty="0"/>
              <a:t>Real-time updates on flight schedules and availability.</a:t>
            </a:r>
          </a:p>
          <a:p>
            <a:pPr>
              <a:buFont typeface="Arial" panose="020B0604020202020204" pitchFamily="34" charset="0"/>
              <a:buChar char="•"/>
            </a:pPr>
            <a:r>
              <a:rPr lang="en-IN" b="1" dirty="0"/>
              <a:t>Benefits</a:t>
            </a:r>
            <a:r>
              <a:rPr lang="en-IN" dirty="0"/>
              <a:t>: Improved accuracy and decision-making for customers and staff.</a:t>
            </a:r>
          </a:p>
          <a:p>
            <a:endParaRPr lang="en-US" dirty="0"/>
          </a:p>
        </p:txBody>
      </p:sp>
      <p:pic>
        <p:nvPicPr>
          <p:cNvPr id="15" name="Picture 14" descr="World map with flight paths">
            <a:extLst>
              <a:ext uri="{FF2B5EF4-FFF2-40B4-BE49-F238E27FC236}">
                <a16:creationId xmlns:a16="http://schemas.microsoft.com/office/drawing/2014/main" id="{8F7A381C-C1FC-8CD5-AF1C-9D261DD235B0}"/>
              </a:ext>
            </a:extLst>
          </p:cNvPr>
          <p:cNvPicPr>
            <a:picLocks noChangeAspect="1"/>
          </p:cNvPicPr>
          <p:nvPr/>
        </p:nvPicPr>
        <p:blipFill>
          <a:blip r:embed="rId2"/>
          <a:srcRect l="13285" r="18466" b="1"/>
          <a:stretch/>
        </p:blipFill>
        <p:spPr>
          <a:xfrm>
            <a:off x="6965341" y="1250342"/>
            <a:ext cx="4357316" cy="4357316"/>
          </a:xfrm>
          <a:custGeom>
            <a:avLst/>
            <a:gdLst/>
            <a:ahLst/>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p:spPr>
      </p:pic>
    </p:spTree>
    <p:extLst>
      <p:ext uri="{BB962C8B-B14F-4D97-AF65-F5344CB8AC3E}">
        <p14:creationId xmlns:p14="http://schemas.microsoft.com/office/powerpoint/2010/main" val="2816164264"/>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D6EE0-FDEA-B1B6-2A19-A6130FA351D0}"/>
              </a:ext>
            </a:extLst>
          </p:cNvPr>
          <p:cNvSpPr>
            <a:spLocks noGrp="1"/>
          </p:cNvSpPr>
          <p:nvPr>
            <p:ph type="ctrTitle"/>
          </p:nvPr>
        </p:nvSpPr>
        <p:spPr>
          <a:xfrm>
            <a:off x="1524000" y="717010"/>
            <a:ext cx="7172325" cy="546182"/>
          </a:xfrm>
        </p:spPr>
        <p:txBody>
          <a:bodyPr>
            <a:normAutofit fontScale="90000"/>
          </a:bodyPr>
          <a:lstStyle/>
          <a:p>
            <a:r>
              <a:rPr lang="en-IN" dirty="0"/>
              <a:t>Class DIAGRAM</a:t>
            </a:r>
          </a:p>
        </p:txBody>
      </p:sp>
      <p:pic>
        <p:nvPicPr>
          <p:cNvPr id="7" name="Picture 6">
            <a:extLst>
              <a:ext uri="{FF2B5EF4-FFF2-40B4-BE49-F238E27FC236}">
                <a16:creationId xmlns:a16="http://schemas.microsoft.com/office/drawing/2014/main" id="{FF699B8B-02C7-0A78-1AC5-AF2C3EDA23A7}"/>
              </a:ext>
            </a:extLst>
          </p:cNvPr>
          <p:cNvPicPr>
            <a:picLocks noChangeAspect="1"/>
          </p:cNvPicPr>
          <p:nvPr/>
        </p:nvPicPr>
        <p:blipFill>
          <a:blip r:embed="rId2"/>
          <a:stretch>
            <a:fillRect/>
          </a:stretch>
        </p:blipFill>
        <p:spPr>
          <a:xfrm>
            <a:off x="1318078" y="1536569"/>
            <a:ext cx="7172325" cy="3770722"/>
          </a:xfrm>
          <a:prstGeom prst="rect">
            <a:avLst/>
          </a:prstGeom>
        </p:spPr>
      </p:pic>
    </p:spTree>
    <p:extLst>
      <p:ext uri="{BB962C8B-B14F-4D97-AF65-F5344CB8AC3E}">
        <p14:creationId xmlns:p14="http://schemas.microsoft.com/office/powerpoint/2010/main" val="2961218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B45F41-E403-E38A-C550-9C8C703A90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A55D43-81F4-4505-9EDF-A233245F9B2A}"/>
              </a:ext>
            </a:extLst>
          </p:cNvPr>
          <p:cNvSpPr>
            <a:spLocks noGrp="1"/>
          </p:cNvSpPr>
          <p:nvPr>
            <p:ph type="ctrTitle"/>
          </p:nvPr>
        </p:nvSpPr>
        <p:spPr>
          <a:xfrm>
            <a:off x="1524000" y="717010"/>
            <a:ext cx="7172325" cy="546182"/>
          </a:xfrm>
        </p:spPr>
        <p:txBody>
          <a:bodyPr>
            <a:normAutofit fontScale="90000"/>
          </a:bodyPr>
          <a:lstStyle/>
          <a:p>
            <a:r>
              <a:rPr lang="en-IN" dirty="0"/>
              <a:t>Use Case DIAGRAM</a:t>
            </a:r>
          </a:p>
        </p:txBody>
      </p:sp>
      <p:pic>
        <p:nvPicPr>
          <p:cNvPr id="4" name="Picture 3">
            <a:extLst>
              <a:ext uri="{FF2B5EF4-FFF2-40B4-BE49-F238E27FC236}">
                <a16:creationId xmlns:a16="http://schemas.microsoft.com/office/drawing/2014/main" id="{143F5A22-1FF0-B142-89FF-5DC4EE81DD45}"/>
              </a:ext>
            </a:extLst>
          </p:cNvPr>
          <p:cNvPicPr>
            <a:picLocks noChangeAspect="1"/>
          </p:cNvPicPr>
          <p:nvPr/>
        </p:nvPicPr>
        <p:blipFill>
          <a:blip r:embed="rId2"/>
          <a:stretch>
            <a:fillRect/>
          </a:stretch>
        </p:blipFill>
        <p:spPr>
          <a:xfrm>
            <a:off x="1414167" y="1893920"/>
            <a:ext cx="6193264" cy="4143375"/>
          </a:xfrm>
          <a:prstGeom prst="rect">
            <a:avLst/>
          </a:prstGeom>
        </p:spPr>
      </p:pic>
    </p:spTree>
    <p:extLst>
      <p:ext uri="{BB962C8B-B14F-4D97-AF65-F5344CB8AC3E}">
        <p14:creationId xmlns:p14="http://schemas.microsoft.com/office/powerpoint/2010/main" val="1889643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95545-1BC9-CDE4-AC5B-3933E1517EA3}"/>
              </a:ext>
            </a:extLst>
          </p:cNvPr>
          <p:cNvSpPr>
            <a:spLocks noGrp="1"/>
          </p:cNvSpPr>
          <p:nvPr>
            <p:ph type="title"/>
          </p:nvPr>
        </p:nvSpPr>
        <p:spPr/>
        <p:txBody>
          <a:bodyPr/>
          <a:lstStyle/>
          <a:p>
            <a:r>
              <a:rPr lang="en-IN"/>
              <a:t>Boarding Pass</a:t>
            </a:r>
            <a:endParaRPr lang="en-US" dirty="0"/>
          </a:p>
        </p:txBody>
      </p:sp>
      <p:graphicFrame>
        <p:nvGraphicFramePr>
          <p:cNvPr id="5" name="Content Placeholder 2">
            <a:extLst>
              <a:ext uri="{FF2B5EF4-FFF2-40B4-BE49-F238E27FC236}">
                <a16:creationId xmlns:a16="http://schemas.microsoft.com/office/drawing/2014/main" id="{08593113-79A9-9826-C549-8D2AD06C6E2A}"/>
              </a:ext>
            </a:extLst>
          </p:cNvPr>
          <p:cNvGraphicFramePr>
            <a:graphicFrameLocks noGrp="1"/>
          </p:cNvGraphicFramePr>
          <p:nvPr>
            <p:ph idx="1"/>
          </p:nvPr>
        </p:nvGraphicFramePr>
        <p:xfrm>
          <a:off x="952500" y="2286000"/>
          <a:ext cx="10287000" cy="3890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7396428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0B582-D44F-A8C5-B650-E2A5230FFB7D}"/>
              </a:ext>
            </a:extLst>
          </p:cNvPr>
          <p:cNvSpPr>
            <a:spLocks noGrp="1"/>
          </p:cNvSpPr>
          <p:nvPr>
            <p:ph type="title"/>
          </p:nvPr>
        </p:nvSpPr>
        <p:spPr>
          <a:xfrm>
            <a:off x="952500" y="812042"/>
            <a:ext cx="4264686" cy="1092958"/>
          </a:xfrm>
        </p:spPr>
        <p:txBody>
          <a:bodyPr>
            <a:normAutofit/>
          </a:bodyPr>
          <a:lstStyle/>
          <a:p>
            <a:r>
              <a:rPr lang="en-IN"/>
              <a:t>Add Customer</a:t>
            </a:r>
            <a:endParaRPr lang="en-US" dirty="0"/>
          </a:p>
        </p:txBody>
      </p:sp>
      <p:sp>
        <p:nvSpPr>
          <p:cNvPr id="7" name="Content Placeholder 2">
            <a:extLst>
              <a:ext uri="{FF2B5EF4-FFF2-40B4-BE49-F238E27FC236}">
                <a16:creationId xmlns:a16="http://schemas.microsoft.com/office/drawing/2014/main" id="{8FA3E379-6425-BD34-92D3-5ACC43BC2CC9}"/>
              </a:ext>
            </a:extLst>
          </p:cNvPr>
          <p:cNvSpPr>
            <a:spLocks noGrp="1"/>
          </p:cNvSpPr>
          <p:nvPr>
            <p:ph idx="1"/>
          </p:nvPr>
        </p:nvSpPr>
        <p:spPr>
          <a:xfrm>
            <a:off x="952500" y="2285997"/>
            <a:ext cx="4191000" cy="3890965"/>
          </a:xfrm>
        </p:spPr>
        <p:txBody>
          <a:bodyPr>
            <a:normAutofit/>
          </a:bodyPr>
          <a:lstStyle/>
          <a:p>
            <a:pPr>
              <a:buFont typeface="Arial" panose="020B0604020202020204" pitchFamily="34" charset="0"/>
              <a:buChar char="•"/>
            </a:pPr>
            <a:r>
              <a:rPr lang="en-IN" b="1"/>
              <a:t>Features: </a:t>
            </a:r>
          </a:p>
          <a:p>
            <a:pPr lvl="1">
              <a:buFont typeface="Arial" panose="020B0604020202020204" pitchFamily="34" charset="0"/>
              <a:buChar char="•"/>
            </a:pPr>
            <a:r>
              <a:rPr lang="en-IN"/>
              <a:t>Add new customers with personal and contact details.</a:t>
            </a:r>
          </a:p>
          <a:p>
            <a:pPr lvl="1">
              <a:buFont typeface="Arial" panose="020B0604020202020204" pitchFamily="34" charset="0"/>
              <a:buChar char="•"/>
            </a:pPr>
            <a:r>
              <a:rPr lang="en-IN"/>
              <a:t>Securely store customer information for future bookings.</a:t>
            </a:r>
          </a:p>
          <a:p>
            <a:r>
              <a:rPr lang="en-IN"/>
              <a:t>Benefit:</a:t>
            </a:r>
          </a:p>
          <a:p>
            <a:pPr lvl="1"/>
            <a:r>
              <a:rPr lang="en-IN"/>
              <a:t> Enhanced customer experience and retention</a:t>
            </a:r>
            <a:endParaRPr lang="en-US"/>
          </a:p>
        </p:txBody>
      </p:sp>
      <p:pic>
        <p:nvPicPr>
          <p:cNvPr id="8" name="Picture 7" descr="Blue and orange gradient with arrows">
            <a:extLst>
              <a:ext uri="{FF2B5EF4-FFF2-40B4-BE49-F238E27FC236}">
                <a16:creationId xmlns:a16="http://schemas.microsoft.com/office/drawing/2014/main" id="{5847AA6D-C4CC-5825-A048-202B97951EF7}"/>
              </a:ext>
            </a:extLst>
          </p:cNvPr>
          <p:cNvPicPr>
            <a:picLocks noChangeAspect="1"/>
          </p:cNvPicPr>
          <p:nvPr/>
        </p:nvPicPr>
        <p:blipFill>
          <a:blip r:embed="rId2"/>
          <a:srcRect l="36364" r="10303"/>
          <a:stretch/>
        </p:blipFill>
        <p:spPr>
          <a:xfrm>
            <a:off x="6096000" y="10"/>
            <a:ext cx="6095999" cy="6857990"/>
          </a:xfrm>
          <a:prstGeom prst="rect">
            <a:avLst/>
          </a:prstGeom>
        </p:spPr>
      </p:pic>
    </p:spTree>
    <p:extLst>
      <p:ext uri="{BB962C8B-B14F-4D97-AF65-F5344CB8AC3E}">
        <p14:creationId xmlns:p14="http://schemas.microsoft.com/office/powerpoint/2010/main" val="15963463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2AE0A-9D71-C364-C498-AE64B4388295}"/>
              </a:ext>
            </a:extLst>
          </p:cNvPr>
          <p:cNvSpPr>
            <a:spLocks noGrp="1"/>
          </p:cNvSpPr>
          <p:nvPr>
            <p:ph type="title"/>
          </p:nvPr>
        </p:nvSpPr>
        <p:spPr>
          <a:xfrm>
            <a:off x="7029450" y="762001"/>
            <a:ext cx="4229100" cy="1141004"/>
          </a:xfrm>
        </p:spPr>
        <p:txBody>
          <a:bodyPr>
            <a:normAutofit/>
          </a:bodyPr>
          <a:lstStyle/>
          <a:p>
            <a:r>
              <a:rPr lang="en-IN" dirty="0"/>
              <a:t>Journey Information</a:t>
            </a:r>
            <a:endParaRPr lang="en-US" dirty="0"/>
          </a:p>
        </p:txBody>
      </p:sp>
      <p:sp>
        <p:nvSpPr>
          <p:cNvPr id="3" name="Content Placeholder 2">
            <a:extLst>
              <a:ext uri="{FF2B5EF4-FFF2-40B4-BE49-F238E27FC236}">
                <a16:creationId xmlns:a16="http://schemas.microsoft.com/office/drawing/2014/main" id="{B04B4817-767A-E1B2-FDC0-19A136B94DBC}"/>
              </a:ext>
            </a:extLst>
          </p:cNvPr>
          <p:cNvSpPr>
            <a:spLocks noGrp="1"/>
          </p:cNvSpPr>
          <p:nvPr>
            <p:ph idx="1"/>
          </p:nvPr>
        </p:nvSpPr>
        <p:spPr>
          <a:xfrm>
            <a:off x="7029450" y="2286000"/>
            <a:ext cx="4219149" cy="3810000"/>
          </a:xfrm>
        </p:spPr>
        <p:txBody>
          <a:bodyPr>
            <a:normAutofit/>
          </a:bodyPr>
          <a:lstStyle/>
          <a:p>
            <a:pPr>
              <a:buFont typeface="Arial" panose="020B0604020202020204" pitchFamily="34" charset="0"/>
              <a:buChar char="•"/>
            </a:pPr>
            <a:r>
              <a:rPr lang="en-IN" b="1" dirty="0"/>
              <a:t>Includes:</a:t>
            </a:r>
          </a:p>
          <a:p>
            <a:pPr lvl="1">
              <a:buFont typeface="Arial" panose="020B0604020202020204" pitchFamily="34" charset="0"/>
              <a:buChar char="•"/>
            </a:pPr>
            <a:r>
              <a:rPr lang="en-IN" dirty="0"/>
              <a:t>Route details (origin and destination).</a:t>
            </a:r>
          </a:p>
          <a:p>
            <a:pPr lvl="1">
              <a:buFont typeface="Arial" panose="020B0604020202020204" pitchFamily="34" charset="0"/>
              <a:buChar char="•"/>
            </a:pPr>
            <a:r>
              <a:rPr lang="en-IN" dirty="0"/>
              <a:t>Stopovers and layovers information.</a:t>
            </a:r>
          </a:p>
          <a:p>
            <a:pPr lvl="1">
              <a:buFont typeface="Arial" panose="020B0604020202020204" pitchFamily="34" charset="0"/>
              <a:buChar char="•"/>
            </a:pPr>
            <a:r>
              <a:rPr lang="en-IN" dirty="0"/>
              <a:t>Estimated travel time.</a:t>
            </a:r>
          </a:p>
          <a:p>
            <a:pPr lvl="3"/>
            <a:endParaRPr lang="en-IN" dirty="0"/>
          </a:p>
          <a:p>
            <a:r>
              <a:rPr lang="en-IN" b="1" dirty="0"/>
              <a:t>Benefits</a:t>
            </a:r>
            <a:r>
              <a:rPr lang="en-IN" dirty="0"/>
              <a:t>: Transparent journey planning for customers.</a:t>
            </a:r>
            <a:endParaRPr lang="en-US" dirty="0"/>
          </a:p>
        </p:txBody>
      </p:sp>
      <p:pic>
        <p:nvPicPr>
          <p:cNvPr id="5" name="Picture 4">
            <a:extLst>
              <a:ext uri="{FF2B5EF4-FFF2-40B4-BE49-F238E27FC236}">
                <a16:creationId xmlns:a16="http://schemas.microsoft.com/office/drawing/2014/main" id="{9428C403-0437-1A01-4364-E553131C5032}"/>
              </a:ext>
            </a:extLst>
          </p:cNvPr>
          <p:cNvPicPr>
            <a:picLocks noChangeAspect="1"/>
          </p:cNvPicPr>
          <p:nvPr/>
        </p:nvPicPr>
        <p:blipFill>
          <a:blip r:embed="rId2"/>
          <a:srcRect l="23289" r="17376" b="-1"/>
          <a:stretch/>
        </p:blipFill>
        <p:spPr>
          <a:xfrm>
            <a:off x="-1" y="10"/>
            <a:ext cx="6096001" cy="6857990"/>
          </a:xfrm>
          <a:prstGeom prst="rect">
            <a:avLst/>
          </a:prstGeom>
        </p:spPr>
      </p:pic>
    </p:spTree>
    <p:extLst>
      <p:ext uri="{BB962C8B-B14F-4D97-AF65-F5344CB8AC3E}">
        <p14:creationId xmlns:p14="http://schemas.microsoft.com/office/powerpoint/2010/main" val="20887361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975D3-B07F-0656-A833-E9A87F1FDD9F}"/>
              </a:ext>
            </a:extLst>
          </p:cNvPr>
          <p:cNvSpPr>
            <a:spLocks noGrp="1"/>
          </p:cNvSpPr>
          <p:nvPr>
            <p:ph type="title"/>
          </p:nvPr>
        </p:nvSpPr>
        <p:spPr/>
        <p:txBody>
          <a:bodyPr/>
          <a:lstStyle/>
          <a:p>
            <a:r>
              <a:rPr lang="en-IN" i="1" dirty="0"/>
              <a:t>Flight Booking Module</a:t>
            </a:r>
            <a:br>
              <a:rPr lang="en-IN" dirty="0"/>
            </a:br>
            <a:endParaRPr lang="en-US" dirty="0"/>
          </a:p>
        </p:txBody>
      </p:sp>
      <p:graphicFrame>
        <p:nvGraphicFramePr>
          <p:cNvPr id="7" name="Content Placeholder 2">
            <a:extLst>
              <a:ext uri="{FF2B5EF4-FFF2-40B4-BE49-F238E27FC236}">
                <a16:creationId xmlns:a16="http://schemas.microsoft.com/office/drawing/2014/main" id="{280B3B8D-79E2-CA77-8870-A6873695FDCC}"/>
              </a:ext>
            </a:extLst>
          </p:cNvPr>
          <p:cNvGraphicFramePr>
            <a:graphicFrameLocks noGrp="1"/>
          </p:cNvGraphicFramePr>
          <p:nvPr>
            <p:ph idx="1"/>
          </p:nvPr>
        </p:nvGraphicFramePr>
        <p:xfrm>
          <a:off x="952500" y="2286000"/>
          <a:ext cx="10287000" cy="3890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032597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theme/theme1.xml><?xml version="1.0" encoding="utf-8"?>
<a:theme xmlns:a="http://schemas.openxmlformats.org/drawingml/2006/main" name="AfterglowVTI">
  <a:themeElements>
    <a:clrScheme name="AnalogousFromDarkSeedLeftStep">
      <a:dk1>
        <a:srgbClr val="000000"/>
      </a:dk1>
      <a:lt1>
        <a:srgbClr val="FFFFFF"/>
      </a:lt1>
      <a:dk2>
        <a:srgbClr val="243441"/>
      </a:dk2>
      <a:lt2>
        <a:srgbClr val="E8E7E2"/>
      </a:lt2>
      <a:accent1>
        <a:srgbClr val="4859C8"/>
      </a:accent1>
      <a:accent2>
        <a:srgbClr val="367CB6"/>
      </a:accent2>
      <a:accent3>
        <a:srgbClr val="41B3B7"/>
      </a:accent3>
      <a:accent4>
        <a:srgbClr val="36B685"/>
      </a:accent4>
      <a:accent5>
        <a:srgbClr val="42B95A"/>
      </a:accent5>
      <a:accent6>
        <a:srgbClr val="52B636"/>
      </a:accent6>
      <a:hlink>
        <a:srgbClr val="319355"/>
      </a:hlink>
      <a:folHlink>
        <a:srgbClr val="7F7F7F"/>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terglowVTI" id="{804DBEB7-1920-4C72-A0CB-091339F1875F}" vid="{D4C59F5A-9ECA-4C96-BDFD-0606A75324E3}"/>
    </a:ext>
  </a:extLst>
</a:theme>
</file>

<file path=docProps/app.xml><?xml version="1.0" encoding="utf-8"?>
<Properties xmlns="http://schemas.openxmlformats.org/officeDocument/2006/extended-properties" xmlns:vt="http://schemas.openxmlformats.org/officeDocument/2006/docPropsVTypes">
  <Template/>
  <TotalTime>24</TotalTime>
  <Words>334</Words>
  <Application>Microsoft Office PowerPoint</Application>
  <PresentationFormat>Widescreen</PresentationFormat>
  <Paragraphs>54</Paragraphs>
  <Slides>13</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Trade Gothic Next Cond</vt:lpstr>
      <vt:lpstr>Trade Gothic Next Light</vt:lpstr>
      <vt:lpstr>AfterglowVTI</vt:lpstr>
      <vt:lpstr>Airline management system</vt:lpstr>
      <vt:lpstr>What is an Airline Management System?</vt:lpstr>
      <vt:lpstr>Flight Information</vt:lpstr>
      <vt:lpstr>Class DIAGRAM</vt:lpstr>
      <vt:lpstr>Use Case DIAGRAM</vt:lpstr>
      <vt:lpstr>Boarding Pass</vt:lpstr>
      <vt:lpstr>Add Customer</vt:lpstr>
      <vt:lpstr>Journey Information</vt:lpstr>
      <vt:lpstr>Flight Booking Module </vt:lpstr>
      <vt:lpstr>Flight Cancellation Module</vt:lpstr>
      <vt:lpstr>Why Use an Airline Management System?</vt:lpstr>
      <vt:lpstr>Conclusion and Future Scope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Yash Patel</dc:creator>
  <cp:lastModifiedBy>NISARG PATEL</cp:lastModifiedBy>
  <cp:revision>13</cp:revision>
  <dcterms:created xsi:type="dcterms:W3CDTF">2024-12-10T19:31:10Z</dcterms:created>
  <dcterms:modified xsi:type="dcterms:W3CDTF">2024-12-11T02:06:27Z</dcterms:modified>
</cp:coreProperties>
</file>

<file path=docProps/thumbnail.jpeg>
</file>